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71" r:id="rId4"/>
    <p:sldId id="272" r:id="rId5"/>
    <p:sldId id="258" r:id="rId6"/>
    <p:sldId id="273" r:id="rId7"/>
    <p:sldId id="274" r:id="rId8"/>
    <p:sldId id="275" r:id="rId9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1C2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37" autoAdjust="0"/>
    <p:restoredTop sz="94694" autoAdjust="0"/>
  </p:normalViewPr>
  <p:slideViewPr>
    <p:cSldViewPr>
      <p:cViewPr varScale="1">
        <p:scale>
          <a:sx n="82" d="100"/>
          <a:sy n="82" d="100"/>
        </p:scale>
        <p:origin x="198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65DA612-239F-423A-947B-47564DDF91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2AC42DB-31B5-4BA6-8157-CAD0B2F17B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9C77A3-FC9D-4DB3-BC6B-AAF80A697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1C22-32B5-4C42-9AC8-4CDA4A29E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6106-5CB5-492E-B1B3-9413E1946F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17A700-61B5-4733-9DE5-225A6C11F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67A5E-78EB-4633-84D0-55277F9F72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00C-862B-49A0-9CF2-8A562998A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0E6723D-89E0-4AE0-AA3B-21A950E35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B912-9506-4583-922F-C98C0D4D0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0B79-9547-4480-83E9-4EA3C3D5A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DE739-4C1D-406A-8FB2-F6DBFAB89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45D5-B6FF-4BBF-A536-B1B3F0B6C6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97772D-E594-4798-97DB-A6B988567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/>
          <p:cNvSpPr>
            <a:spLocks noGrp="1" noChangeArrowheads="1"/>
          </p:cNvSpPr>
          <p:nvPr>
            <p:ph type="ctrTitle"/>
          </p:nvPr>
        </p:nvSpPr>
        <p:spPr>
          <a:xfrm>
            <a:off x="381000" y="4953000"/>
            <a:ext cx="8229600" cy="762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Britannic Bold" pitchFamily="34" charset="0"/>
              </a:rPr>
              <a:t>Developing leadership and Succession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93725" y="468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" name="Picture 9" descr="FJMC%20LOGO_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09600"/>
            <a:ext cx="1701422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Building your Club – </a:t>
            </a:r>
            <a:br>
              <a:rPr lang="en-US" dirty="0"/>
            </a:br>
            <a:r>
              <a:rPr lang="en-US" dirty="0"/>
              <a:t>Now and For the Future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0"/>
            <a:ext cx="8686800" cy="3398838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Assessing Your Club’s Needs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Recruiting Members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Recognizing Leadership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Developing Leadership and Succession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Assessing Your Club’s Needs	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Diagnose your current situation 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dirty="0"/>
              <a:t>Strengths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dirty="0"/>
              <a:t>Weaknesses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Do you a have a club leader for next year?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dirty="0"/>
              <a:t>If so, who? 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dirty="0"/>
              <a:t>If not, why?  What do you do about it?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Do you have a succession plan in place? 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dirty="0"/>
              <a:t>As early in the year as possible?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Can you map out the following year as well?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Recruiting Members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Bring new members into the club and get them into the pipe line to develop as future leaders.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Create programs that will attract and involve your future leaders,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Programs that will attract multiple age groups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Use all available resources around you to find members/leaders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Club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Synagogue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Community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Leadership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How to recognize a potential leader?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Leaders have vision.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Leaders listen, then act decisively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Leaders are good communicators, then master motivators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Leaders teach their subordinates and then empower them to do the job.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Leaders are not born; they are developed through hard work, dedication and discipline.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48463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Developing Leadership and Succession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Use all available resources for training and support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Region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International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Strongly promote attending meetings, training sessions, Retreats and Convention to motivate and educate future leadership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Have recent leaders mentor future leaders.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Current leaders need to motivate future leaders by their actions, not just words.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Leadership roles can be shared at any level from President down to Committee Chair.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47548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Developing Leadership and Succession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Committee structure is one of the most important ways to help develop future leadership.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Lighten the load – each leadership role can be shared by 2, 3 or even 4 men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Match skills and competencies for the jobs needed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Match committee members to their interests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Recognize and encourage your members. This will build confidence among your members and will entice them to accept greater responsibilities.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47548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Developing Leadership and Succession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Committee members will become active Club members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endParaRPr lang="en-US" dirty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Committee leaders will become active Club leaders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372</TotalTime>
  <Words>360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Britannic Bold</vt:lpstr>
      <vt:lpstr>Franklin Gothic Book</vt:lpstr>
      <vt:lpstr>Franklin Gothic Medium</vt:lpstr>
      <vt:lpstr>Wingdings</vt:lpstr>
      <vt:lpstr>Wingdings 2</vt:lpstr>
      <vt:lpstr>Trek</vt:lpstr>
      <vt:lpstr>Developing leadership and Succession</vt:lpstr>
      <vt:lpstr>Building your Club –  Now and For the Future</vt:lpstr>
      <vt:lpstr>Assessing Your Club’s Needs </vt:lpstr>
      <vt:lpstr>Recruiting Members</vt:lpstr>
      <vt:lpstr>Recognizing Leadership</vt:lpstr>
      <vt:lpstr>Developing Leadership and Succession</vt:lpstr>
      <vt:lpstr>Developing Leadership and Succession</vt:lpstr>
      <vt:lpstr>Developing Leadership and Succession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Men’s Club: What is your brand?</dc:title>
  <dc:creator>Evan Rumack</dc:creator>
  <cp:lastModifiedBy>Andy Alper</cp:lastModifiedBy>
  <cp:revision>18</cp:revision>
  <dcterms:created xsi:type="dcterms:W3CDTF">2008-08-14T18:24:06Z</dcterms:created>
  <dcterms:modified xsi:type="dcterms:W3CDTF">2022-08-14T23:31:27Z</dcterms:modified>
</cp:coreProperties>
</file>