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8"/>
  </p:notesMasterIdLst>
  <p:handoutMasterIdLst>
    <p:handoutMasterId r:id="rId9"/>
  </p:handoutMasterIdLst>
  <p:sldIdLst>
    <p:sldId id="257" r:id="rId2"/>
    <p:sldId id="261" r:id="rId3"/>
    <p:sldId id="262" r:id="rId4"/>
    <p:sldId id="271" r:id="rId5"/>
    <p:sldId id="272" r:id="rId6"/>
    <p:sldId id="258" r:id="rId7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1C2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37" autoAdjust="0"/>
    <p:restoredTop sz="94694" autoAdjust="0"/>
  </p:normalViewPr>
  <p:slideViewPr>
    <p:cSldViewPr>
      <p:cViewPr varScale="1">
        <p:scale>
          <a:sx n="82" d="100"/>
          <a:sy n="82" d="100"/>
        </p:scale>
        <p:origin x="198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65DA612-239F-423A-947B-47564DDF91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363"/>
            <a:ext cx="5486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2AC42DB-31B5-4BA6-8157-CAD0B2F17B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9C77A3-FC9D-4DB3-BC6B-AAF80A697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1C22-32B5-4C42-9AC8-4CDA4A29E0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06106-5CB5-492E-B1B3-9413E1946F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17A700-61B5-4733-9DE5-225A6C11FB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67A5E-78EB-4633-84D0-55277F9F72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2B00C-862B-49A0-9CF2-8A562998A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0E6723D-89E0-4AE0-AA3B-21A950E35B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CB912-9506-4583-922F-C98C0D4D0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0B79-9547-4480-83E9-4EA3C3D5A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DE739-4C1D-406A-8FB2-F6DBFAB89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745D5-B6FF-4BBF-A536-B1B3F0B6C6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97772D-E594-4798-97DB-A6B988567E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/>
          <p:cNvSpPr>
            <a:spLocks noGrp="1" noChangeArrowheads="1"/>
          </p:cNvSpPr>
          <p:nvPr>
            <p:ph type="ctrTitle"/>
          </p:nvPr>
        </p:nvSpPr>
        <p:spPr>
          <a:xfrm>
            <a:off x="381000" y="4876800"/>
            <a:ext cx="7772400" cy="762000"/>
          </a:xfrm>
        </p:spPr>
        <p:txBody>
          <a:bodyPr/>
          <a:lstStyle/>
          <a:p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Britannic Bold" pitchFamily="34" charset="0"/>
              </a:rPr>
              <a:t>Succession Planning Basics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93725" y="468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0" name="Picture 9" descr="FJMC%20LOGO_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09600"/>
            <a:ext cx="1701422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1963" indent="-4763">
              <a:buFont typeface="Wingdings" pitchFamily="2" charset="2"/>
              <a:buNone/>
            </a:pPr>
            <a:endParaRPr lang="en-US" sz="3600" dirty="0"/>
          </a:p>
          <a:p>
            <a:pPr marL="461963" lvl="1" indent="-4763">
              <a:buNone/>
            </a:pPr>
            <a:r>
              <a:rPr lang="en-US" sz="3600" dirty="0"/>
              <a:t>The first and hardest job that any incoming President has is to find his successor.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375525" y="569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so hard?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Getting guys to step up is difficult, we all have competing priorities and time commitments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We each have our own vision of how our clubs should run and it’s impossible to find someone who shares the vision lockstep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We don’t want to scare away the guys that make our clubs great by asking them to move up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make it easier?	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Create a culture of leadership and success.  Follow the 3 generation rule on committees and programs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The current chair (father)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Previous chair as advisor (grandfather)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Incoming co-chair (son)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800" dirty="0"/>
              <a:t>Promote each year, the co-chair becomes the chair, the chair becomes the advisor, etc…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make it easier?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As guys become successful doing one task, or chairing one committee, give them more responsibility, move them up the ranks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Use your club Past President’s to mentor new guys coming up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make it easier?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Setup a hierarchy on you club exec board, 2 or 3 VP’s, a secretary, a treasurer and give them all an idea of when you expect them to step up.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dirty="0"/>
              <a:t>You can plan 2 to 3 terms down the road, not having to scramble at the top all of the time.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362</TotalTime>
  <Words>249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Britannic Bold</vt:lpstr>
      <vt:lpstr>Franklin Gothic Book</vt:lpstr>
      <vt:lpstr>Franklin Gothic Medium</vt:lpstr>
      <vt:lpstr>Wingdings</vt:lpstr>
      <vt:lpstr>Wingdings 2</vt:lpstr>
      <vt:lpstr>Trek</vt:lpstr>
      <vt:lpstr>Succession Planning Basics</vt:lpstr>
      <vt:lpstr>PowerPoint Presentation</vt:lpstr>
      <vt:lpstr>Why is it so hard?</vt:lpstr>
      <vt:lpstr>How can we make it easier? </vt:lpstr>
      <vt:lpstr>How can we make it easier?</vt:lpstr>
      <vt:lpstr>How can we make it easier?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Men’s Club: What is your brand?</dc:title>
  <dc:creator>Evan Rumack</dc:creator>
  <cp:lastModifiedBy>Andy Alper</cp:lastModifiedBy>
  <cp:revision>15</cp:revision>
  <dcterms:created xsi:type="dcterms:W3CDTF">2008-08-14T18:24:06Z</dcterms:created>
  <dcterms:modified xsi:type="dcterms:W3CDTF">2022-08-14T23:54:35Z</dcterms:modified>
</cp:coreProperties>
</file>