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 id="2147483660" r:id="rId3"/>
    <p:sldMasterId id="2147483665"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9144000" cy="6858000" type="screen4x3"/>
  <p:notesSz cx="7010400" cy="9296400"/>
  <p:embeddedFontLst>
    <p:embeddedFont>
      <p:font typeface="Arial Narrow" panose="020B0606020202030204" pitchFamily="34" charset="0"/>
      <p:regular r:id="rId17"/>
      <p:bold r:id="rId18"/>
      <p:italic r:id="rId19"/>
      <p:boldItalic r:id="rId20"/>
    </p:embeddedFont>
    <p:embeddedFont>
      <p:font typeface="Tahoma" panose="020B0604030504040204" pitchFamily="34" charset="0"/>
      <p:regular r:id="rId21"/>
      <p:bold r:id="rId22"/>
    </p:embeddedFont>
    <p:embeddedFont>
      <p:font typeface="Times" panose="02020603050405020304"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28">
          <p15:clr>
            <a:srgbClr val="000000"/>
          </p15:clr>
        </p15:guide>
        <p15:guide id="2" pos="2208">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emrEq+oWsUl9fs2EQgiemMoBSY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5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Alper" userId="03988ce5607b31f3" providerId="LiveId" clId="{A5C71EF3-CA06-4768-8E0C-1A16804DCDD0}"/>
    <pc:docChg chg="undo custSel modSld">
      <pc:chgData name="Andy Alper" userId="03988ce5607b31f3" providerId="LiveId" clId="{A5C71EF3-CA06-4768-8E0C-1A16804DCDD0}" dt="2022-08-14T22:26:09.029" v="41" actId="1036"/>
      <pc:docMkLst>
        <pc:docMk/>
      </pc:docMkLst>
      <pc:sldChg chg="modSp mod">
        <pc:chgData name="Andy Alper" userId="03988ce5607b31f3" providerId="LiveId" clId="{A5C71EF3-CA06-4768-8E0C-1A16804DCDD0}" dt="2022-08-14T22:26:09.029" v="41" actId="1036"/>
        <pc:sldMkLst>
          <pc:docMk/>
          <pc:sldMk cId="0" sldId="256"/>
        </pc:sldMkLst>
        <pc:spChg chg="mod">
          <ac:chgData name="Andy Alper" userId="03988ce5607b31f3" providerId="LiveId" clId="{A5C71EF3-CA06-4768-8E0C-1A16804DCDD0}" dt="2022-08-14T22:26:09.029" v="41" actId="1036"/>
          <ac:spMkLst>
            <pc:docMk/>
            <pc:sldMk cId="0" sldId="256"/>
            <ac:spMk id="12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84288" y="523875"/>
            <a:ext cx="4419600" cy="33162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 name="Google Shape;4;n"/>
          <p:cNvSpPr/>
          <p:nvPr/>
        </p:nvSpPr>
        <p:spPr>
          <a:xfrm>
            <a:off x="863318" y="311150"/>
            <a:ext cx="275872" cy="1539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0" i="0" u="none" strike="noStrike" cap="none">
                <a:solidFill>
                  <a:schemeClr val="dk1"/>
                </a:solidFill>
                <a:latin typeface="Arial"/>
                <a:ea typeface="Arial"/>
                <a:cs typeface="Arial"/>
                <a:sym typeface="Arial"/>
              </a:rPr>
              <a:t>Date</a:t>
            </a:r>
            <a:endParaRPr/>
          </a:p>
        </p:txBody>
      </p:sp>
      <p:sp>
        <p:nvSpPr>
          <p:cNvPr id="5" name="Google Shape;5;n"/>
          <p:cNvSpPr/>
          <p:nvPr/>
        </p:nvSpPr>
        <p:spPr>
          <a:xfrm>
            <a:off x="5799809" y="311150"/>
            <a:ext cx="485211" cy="153988"/>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1000" b="0" i="0" u="none" strike="noStrike" cap="none">
                <a:solidFill>
                  <a:schemeClr val="dk1"/>
                </a:solidFill>
                <a:latin typeface="Arial"/>
                <a:ea typeface="Arial"/>
                <a:cs typeface="Arial"/>
                <a:sym typeface="Arial"/>
              </a:rPr>
              <a:t>Speaker</a:t>
            </a:r>
            <a:endParaRPr/>
          </a:p>
        </p:txBody>
      </p:sp>
      <p:sp>
        <p:nvSpPr>
          <p:cNvPr id="6" name="Google Shape;6;n"/>
          <p:cNvSpPr/>
          <p:nvPr/>
        </p:nvSpPr>
        <p:spPr>
          <a:xfrm>
            <a:off x="3114111" y="311150"/>
            <a:ext cx="848712" cy="15398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000" b="0" i="0" u="none" strike="noStrike" cap="none">
                <a:solidFill>
                  <a:schemeClr val="dk1"/>
                </a:solidFill>
                <a:latin typeface="Arial"/>
                <a:ea typeface="Arial"/>
                <a:cs typeface="Arial"/>
                <a:sym typeface="Arial"/>
              </a:rPr>
              <a:t>Meeting Name</a:t>
            </a:r>
            <a:endParaRPr/>
          </a:p>
        </p:txBody>
      </p:sp>
      <p:sp>
        <p:nvSpPr>
          <p:cNvPr id="7" name="Google Shape;7;n"/>
          <p:cNvSpPr txBox="1">
            <a:spLocks noGrp="1"/>
          </p:cNvSpPr>
          <p:nvPr>
            <p:ph type="body" idx="1"/>
          </p:nvPr>
        </p:nvSpPr>
        <p:spPr>
          <a:xfrm>
            <a:off x="701040" y="4019550"/>
            <a:ext cx="5608320" cy="47831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txBox="1">
            <a:spLocks noGrp="1"/>
          </p:cNvSpPr>
          <p:nvPr>
            <p:ph type="body" idx="1"/>
          </p:nvPr>
        </p:nvSpPr>
        <p:spPr>
          <a:xfrm>
            <a:off x="701040" y="4019550"/>
            <a:ext cx="5608320" cy="478313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3" name="Google Shape;123;p1:notes"/>
          <p:cNvSpPr>
            <a:spLocks noGrp="1" noRot="1" noChangeAspect="1"/>
          </p:cNvSpPr>
          <p:nvPr>
            <p:ph type="sldImg" idx="2"/>
          </p:nvPr>
        </p:nvSpPr>
        <p:spPr>
          <a:xfrm>
            <a:off x="1284288" y="523875"/>
            <a:ext cx="4419600" cy="33162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701040" y="4019550"/>
            <a:ext cx="5608320" cy="478313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3" name="Google Shape;203;p10:notes"/>
          <p:cNvSpPr>
            <a:spLocks noGrp="1" noRot="1" noChangeAspect="1"/>
          </p:cNvSpPr>
          <p:nvPr>
            <p:ph type="sldImg" idx="2"/>
          </p:nvPr>
        </p:nvSpPr>
        <p:spPr>
          <a:xfrm>
            <a:off x="1284288" y="523875"/>
            <a:ext cx="4419600" cy="33162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701040" y="4019550"/>
            <a:ext cx="5608320" cy="478313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0" name="Google Shape;210;p11:notes"/>
          <p:cNvSpPr>
            <a:spLocks noGrp="1" noRot="1" noChangeAspect="1"/>
          </p:cNvSpPr>
          <p:nvPr>
            <p:ph type="sldImg" idx="2"/>
          </p:nvPr>
        </p:nvSpPr>
        <p:spPr>
          <a:xfrm>
            <a:off x="1284288" y="523875"/>
            <a:ext cx="4419600" cy="33162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txBox="1">
            <a:spLocks noGrp="1"/>
          </p:cNvSpPr>
          <p:nvPr>
            <p:ph type="body" idx="1"/>
          </p:nvPr>
        </p:nvSpPr>
        <p:spPr>
          <a:xfrm>
            <a:off x="701040" y="4019550"/>
            <a:ext cx="5608320" cy="478313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9" name="Google Shape;129;p2:notes"/>
          <p:cNvSpPr>
            <a:spLocks noGrp="1" noRot="1" noChangeAspect="1"/>
          </p:cNvSpPr>
          <p:nvPr>
            <p:ph type="sldImg" idx="2"/>
          </p:nvPr>
        </p:nvSpPr>
        <p:spPr>
          <a:xfrm>
            <a:off x="1284288" y="523875"/>
            <a:ext cx="4419600" cy="33162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701040" y="4019550"/>
            <a:ext cx="5608320" cy="478313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7" name="Google Shape;137;p3:notes"/>
          <p:cNvSpPr>
            <a:spLocks noGrp="1" noRot="1" noChangeAspect="1"/>
          </p:cNvSpPr>
          <p:nvPr>
            <p:ph type="sldImg" idx="2"/>
          </p:nvPr>
        </p:nvSpPr>
        <p:spPr>
          <a:xfrm>
            <a:off x="1284288" y="523875"/>
            <a:ext cx="4419600" cy="33162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txBox="1">
            <a:spLocks noGrp="1"/>
          </p:cNvSpPr>
          <p:nvPr>
            <p:ph type="body" idx="1"/>
          </p:nvPr>
        </p:nvSpPr>
        <p:spPr>
          <a:xfrm>
            <a:off x="701040" y="4019550"/>
            <a:ext cx="5608320" cy="478313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5" name="Google Shape;145;p4:notes"/>
          <p:cNvSpPr>
            <a:spLocks noGrp="1" noRot="1" noChangeAspect="1"/>
          </p:cNvSpPr>
          <p:nvPr>
            <p:ph type="sldImg" idx="2"/>
          </p:nvPr>
        </p:nvSpPr>
        <p:spPr>
          <a:xfrm>
            <a:off x="1284288" y="523875"/>
            <a:ext cx="4419600" cy="33162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701040" y="4019550"/>
            <a:ext cx="5608320" cy="478313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5" name="Google Shape;155;p5:notes"/>
          <p:cNvSpPr>
            <a:spLocks noGrp="1" noRot="1" noChangeAspect="1"/>
          </p:cNvSpPr>
          <p:nvPr>
            <p:ph type="sldImg" idx="2"/>
          </p:nvPr>
        </p:nvSpPr>
        <p:spPr>
          <a:xfrm>
            <a:off x="1284288" y="523875"/>
            <a:ext cx="4419600" cy="33162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701040" y="4019550"/>
            <a:ext cx="5608320" cy="478313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7" name="Google Shape;167;p6:notes"/>
          <p:cNvSpPr>
            <a:spLocks noGrp="1" noRot="1" noChangeAspect="1"/>
          </p:cNvSpPr>
          <p:nvPr>
            <p:ph type="sldImg" idx="2"/>
          </p:nvPr>
        </p:nvSpPr>
        <p:spPr>
          <a:xfrm>
            <a:off x="1284288" y="523875"/>
            <a:ext cx="4419600" cy="33162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701040" y="4019550"/>
            <a:ext cx="5608320" cy="478313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9" name="Google Shape;179;p7:notes"/>
          <p:cNvSpPr>
            <a:spLocks noGrp="1" noRot="1" noChangeAspect="1"/>
          </p:cNvSpPr>
          <p:nvPr>
            <p:ph type="sldImg" idx="2"/>
          </p:nvPr>
        </p:nvSpPr>
        <p:spPr>
          <a:xfrm>
            <a:off x="1284288" y="523875"/>
            <a:ext cx="4419600" cy="33162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701040" y="4019550"/>
            <a:ext cx="5608320" cy="478313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9" name="Google Shape;189;p8:notes"/>
          <p:cNvSpPr>
            <a:spLocks noGrp="1" noRot="1" noChangeAspect="1"/>
          </p:cNvSpPr>
          <p:nvPr>
            <p:ph type="sldImg" idx="2"/>
          </p:nvPr>
        </p:nvSpPr>
        <p:spPr>
          <a:xfrm>
            <a:off x="1284288" y="523875"/>
            <a:ext cx="4419600" cy="33162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701040" y="4019550"/>
            <a:ext cx="5608320" cy="478313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6" name="Google Shape;196;p9:notes"/>
          <p:cNvSpPr>
            <a:spLocks noGrp="1" noRot="1" noChangeAspect="1"/>
          </p:cNvSpPr>
          <p:nvPr>
            <p:ph type="sldImg" idx="2"/>
          </p:nvPr>
        </p:nvSpPr>
        <p:spPr>
          <a:xfrm>
            <a:off x="1284288" y="523875"/>
            <a:ext cx="4419600" cy="33162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4.xml"/><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13"/>
          <p:cNvSpPr txBox="1">
            <a:spLocks noGrp="1"/>
          </p:cNvSpPr>
          <p:nvPr>
            <p:ph type="ctrTitle"/>
          </p:nvPr>
        </p:nvSpPr>
        <p:spPr>
          <a:xfrm>
            <a:off x="685800" y="2189164"/>
            <a:ext cx="7772400" cy="688975"/>
          </a:xfrm>
          <a:prstGeom prst="rect">
            <a:avLst/>
          </a:prstGeom>
          <a:noFill/>
          <a:ln>
            <a:noFill/>
          </a:ln>
        </p:spPr>
        <p:txBody>
          <a:bodyPr spcFirstLastPara="1" wrap="square" lIns="91300" tIns="45650" rIns="91300" bIns="45650" anchor="b" anchorCtr="0">
            <a:spAutoFit/>
          </a:bodyPr>
          <a:lstStyle>
            <a:lvl1pPr lvl="0" algn="ctr">
              <a:lnSpc>
                <a:spcPct val="85000"/>
              </a:lnSpc>
              <a:spcBef>
                <a:spcPts val="0"/>
              </a:spcBef>
              <a:spcAft>
                <a:spcPts val="0"/>
              </a:spcAft>
              <a:buSzPts val="1400"/>
              <a:buNone/>
              <a:defRPr sz="4600"/>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18" name="Google Shape;18;p13"/>
          <p:cNvSpPr txBox="1">
            <a:spLocks noGrp="1"/>
          </p:cNvSpPr>
          <p:nvPr>
            <p:ph type="subTitle" idx="1"/>
          </p:nvPr>
        </p:nvSpPr>
        <p:spPr>
          <a:xfrm>
            <a:off x="1371600" y="3163888"/>
            <a:ext cx="6400800" cy="1752600"/>
          </a:xfrm>
          <a:prstGeom prst="rect">
            <a:avLst/>
          </a:prstGeom>
          <a:noFill/>
          <a:ln>
            <a:noFill/>
          </a:ln>
        </p:spPr>
        <p:txBody>
          <a:bodyPr spcFirstLastPara="1" wrap="square" lIns="91300" tIns="45650" rIns="91300" bIns="45650" anchor="ctr" anchorCtr="0">
            <a:noAutofit/>
          </a:bodyPr>
          <a:lstStyle>
            <a:lvl1pPr lvl="0" algn="ctr">
              <a:lnSpc>
                <a:spcPct val="80000"/>
              </a:lnSpc>
              <a:spcBef>
                <a:spcPts val="1280"/>
              </a:spcBef>
              <a:spcAft>
                <a:spcPts val="0"/>
              </a:spcAft>
              <a:buSzPts val="1400"/>
              <a:buNone/>
              <a:defRPr sz="3200" b="0"/>
            </a:lvl1pPr>
            <a:lvl2pPr lvl="1" algn="l">
              <a:lnSpc>
                <a:spcPct val="90000"/>
              </a:lnSpc>
              <a:spcBef>
                <a:spcPts val="810"/>
              </a:spcBef>
              <a:spcAft>
                <a:spcPts val="0"/>
              </a:spcAft>
              <a:buSzPts val="1170"/>
              <a:buChar char="◆"/>
              <a:defRPr/>
            </a:lvl2pPr>
            <a:lvl3pPr lvl="2" algn="l">
              <a:lnSpc>
                <a:spcPct val="90000"/>
              </a:lnSpc>
              <a:spcBef>
                <a:spcPts val="810"/>
              </a:spcBef>
              <a:spcAft>
                <a:spcPts val="0"/>
              </a:spcAft>
              <a:buSzPts val="1800"/>
              <a:buChar char="–"/>
              <a:defRPr/>
            </a:lvl3pPr>
            <a:lvl4pPr lvl="3" algn="l">
              <a:lnSpc>
                <a:spcPct val="90000"/>
              </a:lnSpc>
              <a:spcBef>
                <a:spcPts val="810"/>
              </a:spcBef>
              <a:spcAft>
                <a:spcPts val="0"/>
              </a:spcAft>
              <a:buSzPts val="1800"/>
              <a:buChar char="•"/>
              <a:defRPr/>
            </a:lvl4pPr>
            <a:lvl5pPr lvl="4" algn="l">
              <a:lnSpc>
                <a:spcPct val="85000"/>
              </a:lnSpc>
              <a:spcBef>
                <a:spcPts val="810"/>
              </a:spcBef>
              <a:spcAft>
                <a:spcPts val="0"/>
              </a:spcAft>
              <a:buClr>
                <a:schemeClr val="lt1"/>
              </a:buClr>
              <a:buSzPts val="1800"/>
              <a:buChar char="»"/>
              <a:defRPr/>
            </a:lvl5pPr>
            <a:lvl6pPr lvl="5" algn="l">
              <a:lnSpc>
                <a:spcPct val="85000"/>
              </a:lnSpc>
              <a:spcBef>
                <a:spcPts val="810"/>
              </a:spcBef>
              <a:spcAft>
                <a:spcPts val="0"/>
              </a:spcAft>
              <a:buClr>
                <a:schemeClr val="lt1"/>
              </a:buClr>
              <a:buSzPts val="1800"/>
              <a:buChar char="»"/>
              <a:defRPr/>
            </a:lvl6pPr>
            <a:lvl7pPr lvl="6" algn="l">
              <a:lnSpc>
                <a:spcPct val="85000"/>
              </a:lnSpc>
              <a:spcBef>
                <a:spcPts val="810"/>
              </a:spcBef>
              <a:spcAft>
                <a:spcPts val="0"/>
              </a:spcAft>
              <a:buClr>
                <a:schemeClr val="lt1"/>
              </a:buClr>
              <a:buSzPts val="1800"/>
              <a:buChar char="»"/>
              <a:defRPr/>
            </a:lvl7pPr>
            <a:lvl8pPr lvl="7" algn="l">
              <a:lnSpc>
                <a:spcPct val="85000"/>
              </a:lnSpc>
              <a:spcBef>
                <a:spcPts val="810"/>
              </a:spcBef>
              <a:spcAft>
                <a:spcPts val="0"/>
              </a:spcAft>
              <a:buClr>
                <a:schemeClr val="lt1"/>
              </a:buClr>
              <a:buSzPts val="1800"/>
              <a:buChar char="»"/>
              <a:defRPr/>
            </a:lvl8pPr>
            <a:lvl9pPr lvl="8" algn="l">
              <a:lnSpc>
                <a:spcPct val="85000"/>
              </a:lnSpc>
              <a:spcBef>
                <a:spcPts val="810"/>
              </a:spcBef>
              <a:spcAft>
                <a:spcPts val="0"/>
              </a:spcAft>
              <a:buClr>
                <a:schemeClr val="lt1"/>
              </a:buClr>
              <a:buSzPts val="1800"/>
              <a:buChar char="»"/>
              <a:defRPr/>
            </a:lvl9pPr>
          </a:lstStyle>
          <a:p>
            <a:endParaRPr/>
          </a:p>
        </p:txBody>
      </p:sp>
      <p:sp>
        <p:nvSpPr>
          <p:cNvPr id="19" name="Google Shape;19;p13"/>
          <p:cNvSpPr/>
          <p:nvPr/>
        </p:nvSpPr>
        <p:spPr>
          <a:xfrm>
            <a:off x="0" y="1"/>
            <a:ext cx="9144000" cy="1133475"/>
          </a:xfrm>
          <a:prstGeom prst="rect">
            <a:avLst/>
          </a:prstGeom>
          <a:gradFill>
            <a:gsLst>
              <a:gs pos="0">
                <a:srgbClr val="D1E8FF"/>
              </a:gs>
              <a:gs pos="100000">
                <a:srgbClr val="FFFFFF"/>
              </a:gs>
            </a:gsLst>
            <a:lin ang="5400000" scaled="0"/>
          </a:gradFill>
          <a:ln>
            <a:noFill/>
          </a:ln>
        </p:spPr>
        <p:txBody>
          <a:bodyPr spcFirstLastPara="1" wrap="square" lIns="91300" tIns="45650" rIns="91300" bIns="45650" anchor="ctr" anchorCtr="0">
            <a:noAutofit/>
          </a:bodyPr>
          <a:lstStyle/>
          <a:p>
            <a:pPr marL="0" marR="0" lvl="0" indent="0" algn="ctr" rtl="0">
              <a:spcBef>
                <a:spcPts val="0"/>
              </a:spcBef>
              <a:spcAft>
                <a:spcPts val="0"/>
              </a:spcAft>
              <a:buNone/>
            </a:pPr>
            <a:endParaRPr sz="1800" b="1">
              <a:solidFill>
                <a:srgbClr val="000000"/>
              </a:solidFill>
              <a:latin typeface="Arial"/>
              <a:ea typeface="Arial"/>
              <a:cs typeface="Arial"/>
              <a:sym typeface="Arial"/>
            </a:endParaRPr>
          </a:p>
        </p:txBody>
      </p:sp>
      <p:sp>
        <p:nvSpPr>
          <p:cNvPr id="20" name="Google Shape;20;p13"/>
          <p:cNvSpPr txBox="1">
            <a:spLocks noGrp="1"/>
          </p:cNvSpPr>
          <p:nvPr>
            <p:ph type="ftr" idx="11"/>
          </p:nvPr>
        </p:nvSpPr>
        <p:spPr>
          <a:xfrm>
            <a:off x="2935288" y="6472238"/>
            <a:ext cx="3270250" cy="3048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400" b="0">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5"/>
        <p:cNvGrpSpPr/>
        <p:nvPr/>
      </p:nvGrpSpPr>
      <p:grpSpPr>
        <a:xfrm>
          <a:off x="0" y="0"/>
          <a:ext cx="0" cy="0"/>
          <a:chOff x="0" y="0"/>
          <a:chExt cx="0" cy="0"/>
        </a:xfrm>
      </p:grpSpPr>
      <p:sp>
        <p:nvSpPr>
          <p:cNvPr id="76" name="Google Shape;76;p25"/>
          <p:cNvSpPr txBox="1">
            <a:spLocks noGrp="1"/>
          </p:cNvSpPr>
          <p:nvPr>
            <p:ph type="body" idx="1"/>
          </p:nvPr>
        </p:nvSpPr>
        <p:spPr>
          <a:xfrm>
            <a:off x="762000" y="1552575"/>
            <a:ext cx="7467600" cy="2511457"/>
          </a:xfrm>
          <a:prstGeom prst="rect">
            <a:avLst/>
          </a:prstGeom>
          <a:noFill/>
          <a:ln>
            <a:noFill/>
          </a:ln>
        </p:spPr>
        <p:txBody>
          <a:bodyPr spcFirstLastPara="1" wrap="square" lIns="91425" tIns="45700" rIns="91425" bIns="45700" anchor="t" anchorCtr="0">
            <a:spAutoFit/>
          </a:bodyPr>
          <a:lstStyle>
            <a:lvl1pPr marL="457200" lvl="0" indent="-406400" algn="l">
              <a:lnSpc>
                <a:spcPct val="90000"/>
              </a:lnSpc>
              <a:spcBef>
                <a:spcPts val="1200"/>
              </a:spcBef>
              <a:spcAft>
                <a:spcPts val="0"/>
              </a:spcAft>
              <a:buSzPts val="2800"/>
              <a:buChar char="•"/>
              <a:defRPr sz="2800">
                <a:solidFill>
                  <a:srgbClr val="004B7E"/>
                </a:solidFill>
              </a:defRPr>
            </a:lvl1pPr>
            <a:lvl2pPr marL="914400" lvl="1" indent="-381000" algn="l">
              <a:lnSpc>
                <a:spcPct val="90000"/>
              </a:lnSpc>
              <a:spcBef>
                <a:spcPts val="1200"/>
              </a:spcBef>
              <a:spcAft>
                <a:spcPts val="0"/>
              </a:spcAft>
              <a:buClr>
                <a:srgbClr val="7F7F7F"/>
              </a:buClr>
              <a:buSzPts val="2400"/>
              <a:buChar char="–"/>
              <a:defRPr sz="2400"/>
            </a:lvl2pPr>
            <a:lvl3pPr marL="1371600" lvl="2" indent="-355600" algn="l">
              <a:lnSpc>
                <a:spcPct val="90000"/>
              </a:lnSpc>
              <a:spcBef>
                <a:spcPts val="1200"/>
              </a:spcBef>
              <a:spcAft>
                <a:spcPts val="0"/>
              </a:spcAft>
              <a:buClr>
                <a:srgbClr val="7F7F7F"/>
              </a:buClr>
              <a:buSzPts val="2000"/>
              <a:buChar char="•"/>
              <a:defRPr sz="2000"/>
            </a:lvl3pPr>
            <a:lvl4pPr marL="1828800" lvl="3" indent="-342900" algn="l">
              <a:lnSpc>
                <a:spcPct val="90000"/>
              </a:lnSpc>
              <a:spcBef>
                <a:spcPts val="1200"/>
              </a:spcBef>
              <a:spcAft>
                <a:spcPts val="0"/>
              </a:spcAft>
              <a:buClr>
                <a:srgbClr val="7F7F7F"/>
              </a:buClr>
              <a:buSzPts val="1800"/>
              <a:buChar char="–"/>
              <a:defRPr sz="1800"/>
            </a:lvl4pPr>
            <a:lvl5pPr marL="2286000" lvl="4" indent="-342900" algn="l">
              <a:lnSpc>
                <a:spcPct val="90000"/>
              </a:lnSpc>
              <a:spcBef>
                <a:spcPts val="1200"/>
              </a:spcBef>
              <a:spcAft>
                <a:spcPts val="0"/>
              </a:spcAft>
              <a:buClr>
                <a:srgbClr val="7F7F7F"/>
              </a:buClr>
              <a:buSzPts val="1800"/>
              <a:buChar char="»"/>
              <a:defRPr sz="1800"/>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5"/>
          <p:cNvSpPr txBox="1">
            <a:spLocks noGrp="1"/>
          </p:cNvSpPr>
          <p:nvPr>
            <p:ph type="title"/>
          </p:nvPr>
        </p:nvSpPr>
        <p:spPr>
          <a:xfrm>
            <a:off x="394241" y="290123"/>
            <a:ext cx="8749759" cy="510909"/>
          </a:xfrm>
          <a:prstGeom prst="rect">
            <a:avLst/>
          </a:prstGeom>
          <a:noFill/>
          <a:ln>
            <a:noFill/>
          </a:ln>
        </p:spPr>
        <p:txBody>
          <a:bodyPr spcFirstLastPara="1" wrap="square" lIns="109725" tIns="45700" rIns="109725" bIns="45700" anchor="b" anchorCtr="0">
            <a:spAutoFit/>
          </a:bodyPr>
          <a:lstStyle>
            <a:lvl1pPr lvl="0" algn="l">
              <a:lnSpc>
                <a:spcPct val="80000"/>
              </a:lnSpc>
              <a:spcBef>
                <a:spcPts val="0"/>
              </a:spcBef>
              <a:spcAft>
                <a:spcPts val="0"/>
              </a:spcAft>
              <a:buClr>
                <a:srgbClr val="0062A4"/>
              </a:buClr>
              <a:buSzPts val="3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a:off x="396349" y="287878"/>
            <a:ext cx="8757176" cy="510909"/>
          </a:xfrm>
          <a:prstGeom prst="rect">
            <a:avLst/>
          </a:prstGeom>
          <a:noFill/>
          <a:ln>
            <a:noFill/>
          </a:ln>
        </p:spPr>
        <p:txBody>
          <a:bodyPr spcFirstLastPara="1" wrap="square" lIns="109725" tIns="45700" rIns="109725" bIns="45700" anchor="b" anchorCtr="0">
            <a:spAutoFit/>
          </a:bodyPr>
          <a:lstStyle>
            <a:lvl1pPr lvl="0" algn="l">
              <a:lnSpc>
                <a:spcPct val="80000"/>
              </a:lnSpc>
              <a:spcBef>
                <a:spcPts val="0"/>
              </a:spcBef>
              <a:spcAft>
                <a:spcPts val="0"/>
              </a:spcAft>
              <a:buClr>
                <a:srgbClr val="0062A4"/>
              </a:buClr>
              <a:buSzPts val="3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type="title">
  <p:cSld name="TITLE">
    <p:spTree>
      <p:nvGrpSpPr>
        <p:cNvPr id="1" name="Shape 81"/>
        <p:cNvGrpSpPr/>
        <p:nvPr/>
      </p:nvGrpSpPr>
      <p:grpSpPr>
        <a:xfrm>
          <a:off x="0" y="0"/>
          <a:ext cx="0" cy="0"/>
          <a:chOff x="0" y="0"/>
          <a:chExt cx="0" cy="0"/>
        </a:xfrm>
      </p:grpSpPr>
      <p:sp>
        <p:nvSpPr>
          <p:cNvPr id="82" name="Google Shape;82;p28"/>
          <p:cNvSpPr txBox="1">
            <a:spLocks noGrp="1"/>
          </p:cNvSpPr>
          <p:nvPr>
            <p:ph type="ctrTitle"/>
          </p:nvPr>
        </p:nvSpPr>
        <p:spPr>
          <a:xfrm>
            <a:off x="685800" y="2130425"/>
            <a:ext cx="7772400" cy="1470025"/>
          </a:xfrm>
          <a:prstGeom prst="rect">
            <a:avLst/>
          </a:prstGeom>
          <a:noFill/>
          <a:ln>
            <a:noFill/>
          </a:ln>
        </p:spPr>
        <p:txBody>
          <a:bodyPr spcFirstLastPara="1" wrap="square" lIns="109725" tIns="45700" rIns="109725" bIns="45700" anchor="t" anchorCtr="0">
            <a:spAutoFit/>
          </a:bodyPr>
          <a:lstStyle>
            <a:lvl1pPr lvl="0" algn="l">
              <a:lnSpc>
                <a:spcPct val="233333"/>
              </a:lnSpc>
              <a:spcBef>
                <a:spcPts val="0"/>
              </a:spcBef>
              <a:spcAft>
                <a:spcPts val="0"/>
              </a:spcAft>
              <a:buClr>
                <a:srgbClr val="0062A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spAutoFit/>
          </a:bodyPr>
          <a:lstStyle>
            <a:lvl1pPr lvl="0" algn="ctr">
              <a:spcBef>
                <a:spcPts val="560"/>
              </a:spcBef>
              <a:spcAft>
                <a:spcPts val="0"/>
              </a:spcAft>
              <a:buSzPts val="2800"/>
              <a:buNone/>
              <a:defRPr>
                <a:solidFill>
                  <a:srgbClr val="888888"/>
                </a:solidFill>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84" name="Google Shape;84;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b="1">
                <a:solidFill>
                  <a:schemeClr val="dk2"/>
                </a:solidFill>
                <a:latin typeface="Arial"/>
                <a:ea typeface="Arial"/>
                <a:cs typeface="Arial"/>
                <a:sym typeface="Arial"/>
              </a:defRPr>
            </a:lvl1pPr>
            <a:lvl2pPr marR="0" lvl="1" algn="ctr" rtl="0">
              <a:spcBef>
                <a:spcPts val="0"/>
              </a:spcBef>
              <a:spcAft>
                <a:spcPts val="0"/>
              </a:spcAft>
              <a:buSzPts val="1400"/>
              <a:buNone/>
              <a:defRPr sz="1800" b="1"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00" b="1"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00" b="1"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2"/>
                </a:solidFill>
                <a:latin typeface="Arial"/>
                <a:ea typeface="Arial"/>
                <a:cs typeface="Arial"/>
                <a:sym typeface="Arial"/>
              </a:defRPr>
            </a:lvl9pPr>
          </a:lstStyle>
          <a:p>
            <a:endParaRPr/>
          </a:p>
        </p:txBody>
      </p:sp>
      <p:sp>
        <p:nvSpPr>
          <p:cNvPr id="85" name="Google Shape;85;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00" b="1">
                <a:solidFill>
                  <a:schemeClr val="dk2"/>
                </a:solidFill>
                <a:latin typeface="Arial"/>
                <a:ea typeface="Arial"/>
                <a:cs typeface="Arial"/>
                <a:sym typeface="Arial"/>
              </a:defRPr>
            </a:lvl1pPr>
            <a:lvl2pPr marR="0" lvl="1" algn="ctr" rtl="0">
              <a:spcBef>
                <a:spcPts val="0"/>
              </a:spcBef>
              <a:spcAft>
                <a:spcPts val="0"/>
              </a:spcAft>
              <a:buSzPts val="1400"/>
              <a:buNone/>
              <a:defRPr sz="1800" b="1"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00" b="1"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00" b="1"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2"/>
                </a:solidFill>
                <a:latin typeface="Arial"/>
                <a:ea typeface="Arial"/>
                <a:cs typeface="Arial"/>
                <a:sym typeface="Arial"/>
              </a:defRPr>
            </a:lvl9pPr>
          </a:lstStyle>
          <a:p>
            <a:endParaRPr/>
          </a:p>
        </p:txBody>
      </p:sp>
      <p:sp>
        <p:nvSpPr>
          <p:cNvPr id="86" name="Google Shape;86;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a:solidFill>
                  <a:srgbClr val="000000"/>
                </a:solidFill>
                <a:latin typeface="Tahoma"/>
                <a:ea typeface="Tahoma"/>
                <a:cs typeface="Tahoma"/>
                <a:sym typeface="Tahoma"/>
              </a:defRPr>
            </a:lvl1pPr>
            <a:lvl2pPr marL="0" marR="0" lvl="1" indent="0" algn="l" rtl="0">
              <a:spcBef>
                <a:spcPts val="0"/>
              </a:spcBef>
              <a:spcAft>
                <a:spcPts val="0"/>
              </a:spcAft>
              <a:buNone/>
              <a:defRPr sz="1800" b="0">
                <a:solidFill>
                  <a:srgbClr val="000000"/>
                </a:solidFill>
                <a:latin typeface="Tahoma"/>
                <a:ea typeface="Tahoma"/>
                <a:cs typeface="Tahoma"/>
                <a:sym typeface="Tahoma"/>
              </a:defRPr>
            </a:lvl2pPr>
            <a:lvl3pPr marL="0" marR="0" lvl="2" indent="0" algn="l" rtl="0">
              <a:spcBef>
                <a:spcPts val="0"/>
              </a:spcBef>
              <a:spcAft>
                <a:spcPts val="0"/>
              </a:spcAft>
              <a:buNone/>
              <a:defRPr sz="1800" b="0">
                <a:solidFill>
                  <a:srgbClr val="000000"/>
                </a:solidFill>
                <a:latin typeface="Tahoma"/>
                <a:ea typeface="Tahoma"/>
                <a:cs typeface="Tahoma"/>
                <a:sym typeface="Tahoma"/>
              </a:defRPr>
            </a:lvl3pPr>
            <a:lvl4pPr marL="0" marR="0" lvl="3" indent="0" algn="l" rtl="0">
              <a:spcBef>
                <a:spcPts val="0"/>
              </a:spcBef>
              <a:spcAft>
                <a:spcPts val="0"/>
              </a:spcAft>
              <a:buNone/>
              <a:defRPr sz="1800" b="0">
                <a:solidFill>
                  <a:srgbClr val="000000"/>
                </a:solidFill>
                <a:latin typeface="Tahoma"/>
                <a:ea typeface="Tahoma"/>
                <a:cs typeface="Tahoma"/>
                <a:sym typeface="Tahoma"/>
              </a:defRPr>
            </a:lvl4pPr>
            <a:lvl5pPr marL="0" marR="0" lvl="4" indent="0" algn="l" rtl="0">
              <a:spcBef>
                <a:spcPts val="0"/>
              </a:spcBef>
              <a:spcAft>
                <a:spcPts val="0"/>
              </a:spcAft>
              <a:buNone/>
              <a:defRPr sz="1800" b="0">
                <a:solidFill>
                  <a:srgbClr val="000000"/>
                </a:solidFill>
                <a:latin typeface="Tahoma"/>
                <a:ea typeface="Tahoma"/>
                <a:cs typeface="Tahoma"/>
                <a:sym typeface="Tahoma"/>
              </a:defRPr>
            </a:lvl5pPr>
            <a:lvl6pPr marL="0" marR="0" lvl="5" indent="0" algn="l" rtl="0">
              <a:spcBef>
                <a:spcPts val="0"/>
              </a:spcBef>
              <a:spcAft>
                <a:spcPts val="0"/>
              </a:spcAft>
              <a:buNone/>
              <a:defRPr sz="1800" b="0">
                <a:solidFill>
                  <a:srgbClr val="000000"/>
                </a:solidFill>
                <a:latin typeface="Tahoma"/>
                <a:ea typeface="Tahoma"/>
                <a:cs typeface="Tahoma"/>
                <a:sym typeface="Tahoma"/>
              </a:defRPr>
            </a:lvl6pPr>
            <a:lvl7pPr marL="0" marR="0" lvl="6" indent="0" algn="l" rtl="0">
              <a:spcBef>
                <a:spcPts val="0"/>
              </a:spcBef>
              <a:spcAft>
                <a:spcPts val="0"/>
              </a:spcAft>
              <a:buNone/>
              <a:defRPr sz="1800" b="0">
                <a:solidFill>
                  <a:srgbClr val="000000"/>
                </a:solidFill>
                <a:latin typeface="Tahoma"/>
                <a:ea typeface="Tahoma"/>
                <a:cs typeface="Tahoma"/>
                <a:sym typeface="Tahoma"/>
              </a:defRPr>
            </a:lvl7pPr>
            <a:lvl8pPr marL="0" marR="0" lvl="7" indent="0" algn="l" rtl="0">
              <a:spcBef>
                <a:spcPts val="0"/>
              </a:spcBef>
              <a:spcAft>
                <a:spcPts val="0"/>
              </a:spcAft>
              <a:buNone/>
              <a:defRPr sz="1800" b="0">
                <a:solidFill>
                  <a:srgbClr val="000000"/>
                </a:solidFill>
                <a:latin typeface="Tahoma"/>
                <a:ea typeface="Tahoma"/>
                <a:cs typeface="Tahoma"/>
                <a:sym typeface="Tahoma"/>
              </a:defRPr>
            </a:lvl8pPr>
            <a:lvl9pPr marL="0" marR="0" lvl="8" indent="0" algn="l" rtl="0">
              <a:spcBef>
                <a:spcPts val="0"/>
              </a:spcBef>
              <a:spcAft>
                <a:spcPts val="0"/>
              </a:spcAft>
              <a:buNone/>
              <a:defRPr sz="1800" b="0">
                <a:solidFill>
                  <a:srgbClr val="000000"/>
                </a:solidFill>
                <a:latin typeface="Tahoma"/>
                <a:ea typeface="Tahoma"/>
                <a:cs typeface="Tahoma"/>
                <a:sym typeface="Tahom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97"/>
        <p:cNvGrpSpPr/>
        <p:nvPr/>
      </p:nvGrpSpPr>
      <p:grpSpPr>
        <a:xfrm>
          <a:off x="0" y="0"/>
          <a:ext cx="0" cy="0"/>
          <a:chOff x="0" y="0"/>
          <a:chExt cx="0" cy="0"/>
        </a:xfrm>
      </p:grpSpPr>
      <p:grpSp>
        <p:nvGrpSpPr>
          <p:cNvPr id="98" name="Google Shape;98;p30"/>
          <p:cNvGrpSpPr/>
          <p:nvPr/>
        </p:nvGrpSpPr>
        <p:grpSpPr>
          <a:xfrm>
            <a:off x="3918857" y="2526100"/>
            <a:ext cx="5225143" cy="4331901"/>
            <a:chOff x="4455043" y="1383099"/>
            <a:chExt cx="4688957" cy="3809470"/>
          </a:xfrm>
        </p:grpSpPr>
        <p:pic>
          <p:nvPicPr>
            <p:cNvPr id="99" name="Google Shape;99;p30" descr="C:\Documents and Settings\slobodsc\Desktop\people copy.png"/>
            <p:cNvPicPr preferRelativeResize="0"/>
            <p:nvPr/>
          </p:nvPicPr>
          <p:blipFill rotWithShape="1">
            <a:blip r:embed="rId2">
              <a:alphaModFix/>
            </a:blip>
            <a:srcRect/>
            <a:stretch/>
          </p:blipFill>
          <p:spPr>
            <a:xfrm>
              <a:off x="5171397" y="2102281"/>
              <a:ext cx="3300412" cy="2378075"/>
            </a:xfrm>
            <a:prstGeom prst="ellipse">
              <a:avLst/>
            </a:prstGeom>
            <a:noFill/>
            <a:ln>
              <a:noFill/>
            </a:ln>
          </p:spPr>
        </p:pic>
        <p:pic>
          <p:nvPicPr>
            <p:cNvPr id="100" name="Google Shape;100;p30" descr="C:\Documents and Settings\slobodsc\Desktop\strat.png"/>
            <p:cNvPicPr preferRelativeResize="0"/>
            <p:nvPr/>
          </p:nvPicPr>
          <p:blipFill rotWithShape="1">
            <a:blip r:embed="rId3">
              <a:alphaModFix/>
            </a:blip>
            <a:srcRect/>
            <a:stretch/>
          </p:blipFill>
          <p:spPr>
            <a:xfrm>
              <a:off x="4455043" y="1383099"/>
              <a:ext cx="4688957" cy="3809470"/>
            </a:xfrm>
            <a:prstGeom prst="rect">
              <a:avLst/>
            </a:prstGeom>
            <a:noFill/>
            <a:ln>
              <a:noFill/>
            </a:ln>
          </p:spPr>
        </p:pic>
      </p:grpSp>
      <p:sp>
        <p:nvSpPr>
          <p:cNvPr id="101" name="Google Shape;101;p30"/>
          <p:cNvSpPr txBox="1">
            <a:spLocks noGrp="1"/>
          </p:cNvSpPr>
          <p:nvPr>
            <p:ph type="title"/>
          </p:nvPr>
        </p:nvSpPr>
        <p:spPr>
          <a:xfrm>
            <a:off x="901239" y="1792806"/>
            <a:ext cx="7614936" cy="1034129"/>
          </a:xfrm>
          <a:prstGeom prst="rect">
            <a:avLst/>
          </a:prstGeom>
          <a:noFill/>
          <a:ln>
            <a:noFill/>
          </a:ln>
        </p:spPr>
        <p:txBody>
          <a:bodyPr spcFirstLastPara="1" wrap="square" lIns="0" tIns="45700" rIns="0" bIns="45700" anchor="b" anchorCtr="0">
            <a:noAutofit/>
          </a:bodyPr>
          <a:lstStyle>
            <a:lvl1pPr lvl="0" algn="l">
              <a:lnSpc>
                <a:spcPct val="85000"/>
              </a:lnSpc>
              <a:spcBef>
                <a:spcPts val="0"/>
              </a:spcBef>
              <a:spcAft>
                <a:spcPts val="0"/>
              </a:spcAft>
              <a:buClr>
                <a:srgbClr val="0066CC"/>
              </a:buClr>
              <a:buSzPts val="3600"/>
              <a:buFont typeface="Arial Narrow"/>
              <a:buNone/>
              <a:defRPr sz="3600" b="1">
                <a:solidFill>
                  <a:srgbClr val="0066CC"/>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0"/>
          <p:cNvSpPr txBox="1">
            <a:spLocks noGrp="1"/>
          </p:cNvSpPr>
          <p:nvPr>
            <p:ph type="body" idx="1"/>
          </p:nvPr>
        </p:nvSpPr>
        <p:spPr>
          <a:xfrm>
            <a:off x="901239" y="2917518"/>
            <a:ext cx="7614936" cy="712424"/>
          </a:xfrm>
          <a:prstGeom prst="rect">
            <a:avLst/>
          </a:prstGeom>
          <a:noFill/>
          <a:ln>
            <a:noFill/>
          </a:ln>
        </p:spPr>
        <p:txBody>
          <a:bodyPr spcFirstLastPara="1" wrap="square" lIns="0" tIns="45700" rIns="0" bIns="45700" anchor="t" anchorCtr="0">
            <a:noAutofit/>
          </a:bodyPr>
          <a:lstStyle>
            <a:lvl1pPr marL="457200" lvl="0" indent="-228600" algn="l">
              <a:spcBef>
                <a:spcPts val="0"/>
              </a:spcBef>
              <a:spcAft>
                <a:spcPts val="0"/>
              </a:spcAft>
              <a:buClr>
                <a:srgbClr val="D15F09"/>
              </a:buClr>
              <a:buSzPts val="2800"/>
              <a:buFont typeface="Arial"/>
              <a:buNone/>
              <a:defRPr sz="2800" b="0">
                <a:solidFill>
                  <a:srgbClr val="D15F09"/>
                </a:solidFill>
                <a:latin typeface="Arial"/>
                <a:ea typeface="Arial"/>
                <a:cs typeface="Arial"/>
                <a:sym typeface="Arial"/>
              </a:defRPr>
            </a:lvl1pPr>
            <a:lvl2pPr marL="914400" lvl="1" indent="-314325" algn="l">
              <a:spcBef>
                <a:spcPts val="360"/>
              </a:spcBef>
              <a:spcAft>
                <a:spcPts val="0"/>
              </a:spcAft>
              <a:buSzPts val="13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p30"/>
          <p:cNvSpPr txBox="1">
            <a:spLocks noGrp="1"/>
          </p:cNvSpPr>
          <p:nvPr>
            <p:ph type="body" idx="2"/>
          </p:nvPr>
        </p:nvSpPr>
        <p:spPr>
          <a:xfrm>
            <a:off x="901236" y="5930353"/>
            <a:ext cx="4147154" cy="350562"/>
          </a:xfrm>
          <a:prstGeom prst="rect">
            <a:avLst/>
          </a:prstGeom>
          <a:noFill/>
          <a:ln>
            <a:noFill/>
          </a:ln>
        </p:spPr>
        <p:txBody>
          <a:bodyPr spcFirstLastPara="1" wrap="square" lIns="0" tIns="45700" rIns="0" bIns="45700" anchor="ctr" anchorCtr="0">
            <a:noAutofit/>
          </a:bodyPr>
          <a:lstStyle>
            <a:lvl1pPr marL="457200" lvl="0" indent="-228600" algn="l">
              <a:spcBef>
                <a:spcPts val="0"/>
              </a:spcBef>
              <a:spcAft>
                <a:spcPts val="0"/>
              </a:spcAft>
              <a:buClr>
                <a:srgbClr val="4D4D4D"/>
              </a:buClr>
              <a:buSzPts val="1600"/>
              <a:buFont typeface="Arial"/>
              <a:buNone/>
              <a:defRPr sz="1600" b="0">
                <a:solidFill>
                  <a:srgbClr val="4D4D4D"/>
                </a:solidFill>
                <a:latin typeface="Arial"/>
                <a:ea typeface="Arial"/>
                <a:cs typeface="Arial"/>
                <a:sym typeface="Arial"/>
              </a:defRPr>
            </a:lvl1pPr>
            <a:lvl2pPr marL="914400" lvl="1" indent="-314325" algn="l">
              <a:spcBef>
                <a:spcPts val="360"/>
              </a:spcBef>
              <a:spcAft>
                <a:spcPts val="0"/>
              </a:spcAft>
              <a:buSzPts val="13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04" name="Google Shape;104;p30" descr="Untitled-1"/>
          <p:cNvPicPr preferRelativeResize="0"/>
          <p:nvPr/>
        </p:nvPicPr>
        <p:blipFill rotWithShape="1">
          <a:blip r:embed="rId4">
            <a:alphaModFix/>
          </a:blip>
          <a:srcRect/>
          <a:stretch/>
        </p:blipFill>
        <p:spPr>
          <a:xfrm>
            <a:off x="886253" y="1238492"/>
            <a:ext cx="3010070" cy="493231"/>
          </a:xfrm>
          <a:prstGeom prst="rect">
            <a:avLst/>
          </a:prstGeom>
          <a:noFill/>
          <a:ln>
            <a:noFill/>
          </a:ln>
        </p:spPr>
      </p:pic>
      <p:sp>
        <p:nvSpPr>
          <p:cNvPr id="105" name="Google Shape;105;p30"/>
          <p:cNvSpPr/>
          <p:nvPr/>
        </p:nvSpPr>
        <p:spPr>
          <a:xfrm>
            <a:off x="581774" y="2834056"/>
            <a:ext cx="7208762" cy="87312"/>
          </a:xfrm>
          <a:prstGeom prst="rect">
            <a:avLst/>
          </a:prstGeom>
          <a:gradFill>
            <a:gsLst>
              <a:gs pos="0">
                <a:srgbClr val="33CCFF">
                  <a:alpha val="0"/>
                </a:srgbClr>
              </a:gs>
              <a:gs pos="50000">
                <a:srgbClr val="0066CC"/>
              </a:gs>
              <a:gs pos="100000">
                <a:srgbClr val="33CCFF">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000000"/>
              </a:solidFill>
              <a:latin typeface="Arial"/>
              <a:ea typeface="Arial"/>
              <a:cs typeface="Arial"/>
              <a:sym typeface="Arial"/>
            </a:endParaRPr>
          </a:p>
        </p:txBody>
      </p:sp>
      <p:sp>
        <p:nvSpPr>
          <p:cNvPr id="106" name="Google Shape;106;p30"/>
          <p:cNvSpPr/>
          <p:nvPr/>
        </p:nvSpPr>
        <p:spPr>
          <a:xfrm>
            <a:off x="2518229" y="6496720"/>
            <a:ext cx="4107543" cy="330200"/>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US" sz="900" b="1">
                <a:solidFill>
                  <a:srgbClr val="C41300"/>
                </a:solidFill>
                <a:latin typeface="Arial"/>
                <a:ea typeface="Arial"/>
                <a:cs typeface="Arial"/>
                <a:sym typeface="Arial"/>
              </a:rPr>
              <a:t>BMS INTERNAL</a:t>
            </a:r>
            <a:endParaRPr/>
          </a:p>
          <a:p>
            <a:pPr marL="0" marR="0" lvl="0" indent="0" algn="ctr" rtl="0">
              <a:lnSpc>
                <a:spcPct val="90000"/>
              </a:lnSpc>
              <a:spcBef>
                <a:spcPts val="0"/>
              </a:spcBef>
              <a:spcAft>
                <a:spcPts val="0"/>
              </a:spcAft>
              <a:buNone/>
            </a:pPr>
            <a:r>
              <a:rPr lang="en-US" sz="900" b="1">
                <a:solidFill>
                  <a:srgbClr val="C41300"/>
                </a:solidFill>
                <a:latin typeface="Arial"/>
                <a:ea typeface="Arial"/>
                <a:cs typeface="Arial"/>
                <a:sym typeface="Arial"/>
              </a:rPr>
              <a:t>For discussion purposes only  |  Does not reflect decision</a:t>
            </a:r>
            <a:endParaRPr sz="900" b="1">
              <a:solidFill>
                <a:srgbClr val="C413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7"/>
        <p:cNvGrpSpPr/>
        <p:nvPr/>
      </p:nvGrpSpPr>
      <p:grpSpPr>
        <a:xfrm>
          <a:off x="0" y="0"/>
          <a:ext cx="0" cy="0"/>
          <a:chOff x="0" y="0"/>
          <a:chExt cx="0" cy="0"/>
        </a:xfrm>
      </p:grpSpPr>
      <p:sp>
        <p:nvSpPr>
          <p:cNvPr id="108" name="Google Shape;108;p31"/>
          <p:cNvSpPr txBox="1">
            <a:spLocks noGrp="1"/>
          </p:cNvSpPr>
          <p:nvPr>
            <p:ph type="title"/>
          </p:nvPr>
        </p:nvSpPr>
        <p:spPr>
          <a:xfrm>
            <a:off x="422031" y="163326"/>
            <a:ext cx="8301046" cy="869954"/>
          </a:xfrm>
          <a:prstGeom prst="rect">
            <a:avLst/>
          </a:prstGeom>
          <a:noFill/>
          <a:ln>
            <a:noFill/>
          </a:ln>
        </p:spPr>
        <p:txBody>
          <a:bodyPr spcFirstLastPara="1" wrap="square" lIns="0" tIns="45700" rIns="0" bIns="45700" anchor="b" anchorCtr="0">
            <a:noAutofit/>
          </a:bodyPr>
          <a:lstStyle>
            <a:lvl1pPr lvl="0" algn="l">
              <a:lnSpc>
                <a:spcPct val="85000"/>
              </a:lnSpc>
              <a:spcBef>
                <a:spcPts val="0"/>
              </a:spcBef>
              <a:spcAft>
                <a:spcPts val="0"/>
              </a:spcAft>
              <a:buClr>
                <a:srgbClr val="0066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1"/>
          <p:cNvSpPr txBox="1">
            <a:spLocks noGrp="1"/>
          </p:cNvSpPr>
          <p:nvPr>
            <p:ph type="body" idx="1"/>
          </p:nvPr>
        </p:nvSpPr>
        <p:spPr>
          <a:xfrm>
            <a:off x="422031" y="1508400"/>
            <a:ext cx="8301046" cy="4590000"/>
          </a:xfrm>
          <a:prstGeom prst="rect">
            <a:avLst/>
          </a:prstGeom>
          <a:noFill/>
          <a:ln>
            <a:noFill/>
          </a:ln>
        </p:spPr>
        <p:txBody>
          <a:bodyPr spcFirstLastPara="1" wrap="square" lIns="0" tIns="0" rIns="0" bIns="0" anchor="t" anchorCtr="0">
            <a:noAutofit/>
          </a:bodyPr>
          <a:lstStyle>
            <a:lvl1pPr marL="457200" lvl="0" indent="-228600" algn="l">
              <a:spcBef>
                <a:spcPts val="360"/>
              </a:spcBef>
              <a:spcAft>
                <a:spcPts val="0"/>
              </a:spcAft>
              <a:buClr>
                <a:schemeClr val="dk1"/>
              </a:buClr>
              <a:buSzPts val="1800"/>
              <a:buNone/>
              <a:defRPr/>
            </a:lvl1pPr>
            <a:lvl2pPr marL="914400" lvl="1" indent="-314325" algn="l">
              <a:spcBef>
                <a:spcPts val="360"/>
              </a:spcBef>
              <a:spcAft>
                <a:spcPts val="0"/>
              </a:spcAft>
              <a:buSzPts val="13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0"/>
        <p:cNvGrpSpPr/>
        <p:nvPr/>
      </p:nvGrpSpPr>
      <p:grpSpPr>
        <a:xfrm>
          <a:off x="0" y="0"/>
          <a:ext cx="0" cy="0"/>
          <a:chOff x="0" y="0"/>
          <a:chExt cx="0" cy="0"/>
        </a:xfrm>
      </p:grpSpPr>
      <p:sp>
        <p:nvSpPr>
          <p:cNvPr id="111" name="Google Shape;111;p32"/>
          <p:cNvSpPr txBox="1">
            <a:spLocks noGrp="1"/>
          </p:cNvSpPr>
          <p:nvPr>
            <p:ph type="title"/>
          </p:nvPr>
        </p:nvSpPr>
        <p:spPr>
          <a:xfrm>
            <a:off x="422031" y="163326"/>
            <a:ext cx="8301046" cy="869954"/>
          </a:xfrm>
          <a:prstGeom prst="rect">
            <a:avLst/>
          </a:prstGeom>
          <a:noFill/>
          <a:ln>
            <a:noFill/>
          </a:ln>
        </p:spPr>
        <p:txBody>
          <a:bodyPr spcFirstLastPara="1" wrap="square" lIns="0" tIns="45700" rIns="0" bIns="45700" anchor="b" anchorCtr="0">
            <a:noAutofit/>
          </a:bodyPr>
          <a:lstStyle>
            <a:lvl1pPr lvl="0" algn="l">
              <a:lnSpc>
                <a:spcPct val="85000"/>
              </a:lnSpc>
              <a:spcBef>
                <a:spcPts val="0"/>
              </a:spcBef>
              <a:spcAft>
                <a:spcPts val="0"/>
              </a:spcAft>
              <a:buClr>
                <a:srgbClr val="0066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Google Shape;114;p34"/>
          <p:cNvSpPr txBox="1"/>
          <p:nvPr/>
        </p:nvSpPr>
        <p:spPr>
          <a:xfrm>
            <a:off x="8077200" y="6477000"/>
            <a:ext cx="990600" cy="304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800" b="1">
                <a:solidFill>
                  <a:srgbClr val="000000"/>
                </a:solidFill>
                <a:latin typeface="Arial"/>
                <a:ea typeface="Arial"/>
                <a:cs typeface="Arial"/>
                <a:sym typeface="Arial"/>
              </a:rPr>
              <a:t>‹#›</a:t>
            </a:fld>
            <a:endParaRPr sz="800" b="1">
              <a:solidFill>
                <a:srgbClr val="000000"/>
              </a:solidFill>
              <a:latin typeface="Arial"/>
              <a:ea typeface="Arial"/>
              <a:cs typeface="Arial"/>
              <a:sym typeface="Arial"/>
            </a:endParaRPr>
          </a:p>
        </p:txBody>
      </p:sp>
      <p:sp>
        <p:nvSpPr>
          <p:cNvPr id="115" name="Google Shape;115;p34"/>
          <p:cNvSpPr txBox="1"/>
          <p:nvPr/>
        </p:nvSpPr>
        <p:spPr>
          <a:xfrm>
            <a:off x="-19050" y="6477000"/>
            <a:ext cx="9163050" cy="304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a:solidFill>
                  <a:srgbClr val="000000"/>
                </a:solidFill>
                <a:latin typeface="Arial"/>
                <a:ea typeface="Arial"/>
                <a:cs typeface="Arial"/>
                <a:sym typeface="Arial"/>
              </a:rPr>
              <a:t>FOR INTERNAL USE ONLY. DO NOT DUPLICATE OR DISTRIBUTE.</a:t>
            </a:r>
            <a:endParaRPr/>
          </a:p>
        </p:txBody>
      </p:sp>
      <p:pic>
        <p:nvPicPr>
          <p:cNvPr id="116" name="Google Shape;116;p34"/>
          <p:cNvPicPr preferRelativeResize="0"/>
          <p:nvPr/>
        </p:nvPicPr>
        <p:blipFill rotWithShape="1">
          <a:blip r:embed="rId3">
            <a:alphaModFix/>
          </a:blip>
          <a:srcRect/>
          <a:stretch/>
        </p:blipFill>
        <p:spPr>
          <a:xfrm>
            <a:off x="7848600" y="242567"/>
            <a:ext cx="925998" cy="927700"/>
          </a:xfrm>
          <a:prstGeom prst="rect">
            <a:avLst/>
          </a:prstGeom>
          <a:noFill/>
          <a:ln>
            <a:noFill/>
          </a:ln>
        </p:spPr>
      </p:pic>
      <p:pic>
        <p:nvPicPr>
          <p:cNvPr id="117" name="Google Shape;117;p34" descr="USP_Strategy_Operations_gray.jpg"/>
          <p:cNvPicPr preferRelativeResize="0"/>
          <p:nvPr/>
        </p:nvPicPr>
        <p:blipFill rotWithShape="1">
          <a:blip r:embed="rId4">
            <a:alphaModFix/>
          </a:blip>
          <a:srcRect/>
          <a:stretch/>
        </p:blipFill>
        <p:spPr>
          <a:xfrm>
            <a:off x="6629400" y="6324600"/>
            <a:ext cx="1778000" cy="392526"/>
          </a:xfrm>
          <a:prstGeom prst="rect">
            <a:avLst/>
          </a:prstGeom>
          <a:noFill/>
          <a:ln>
            <a:noFill/>
          </a:ln>
        </p:spPr>
      </p:pic>
      <p:cxnSp>
        <p:nvCxnSpPr>
          <p:cNvPr id="118" name="Google Shape;118;p34"/>
          <p:cNvCxnSpPr/>
          <p:nvPr/>
        </p:nvCxnSpPr>
        <p:spPr>
          <a:xfrm>
            <a:off x="0" y="1066800"/>
            <a:ext cx="7772400" cy="0"/>
          </a:xfrm>
          <a:prstGeom prst="straightConnector1">
            <a:avLst/>
          </a:prstGeom>
          <a:noFill/>
          <a:ln w="12700" cap="flat" cmpd="sng">
            <a:solidFill>
              <a:schemeClr val="accent4"/>
            </a:solidFill>
            <a:prstDash val="solid"/>
            <a:round/>
            <a:headEnd type="none" w="sm" len="sm"/>
            <a:tailEnd type="none" w="sm" len="sm"/>
          </a:ln>
        </p:spPr>
      </p:cxnSp>
      <p:sp>
        <p:nvSpPr>
          <p:cNvPr id="119" name="Google Shape;119;p34"/>
          <p:cNvSpPr txBox="1">
            <a:spLocks noGrp="1"/>
          </p:cNvSpPr>
          <p:nvPr>
            <p:ph type="title"/>
          </p:nvPr>
        </p:nvSpPr>
        <p:spPr>
          <a:xfrm>
            <a:off x="0" y="0"/>
            <a:ext cx="5796643" cy="907144"/>
          </a:xfrm>
          <a:prstGeom prst="rect">
            <a:avLst/>
          </a:prstGeom>
          <a:noFill/>
          <a:ln>
            <a:noFill/>
          </a:ln>
        </p:spPr>
        <p:txBody>
          <a:bodyPr spcFirstLastPara="1" wrap="square" lIns="457200" tIns="0" rIns="0" bIns="0" anchor="b" anchorCtr="0">
            <a:normAutofit/>
          </a:bodyPr>
          <a:lstStyle>
            <a:lvl1pPr lvl="0" algn="l">
              <a:lnSpc>
                <a:spcPct val="115384"/>
              </a:lnSpc>
              <a:spcBef>
                <a:spcPts val="0"/>
              </a:spcBef>
              <a:spcAft>
                <a:spcPts val="0"/>
              </a:spcAft>
              <a:buClr>
                <a:srgbClr val="505050"/>
              </a:buClr>
              <a:buSzPts val="2600"/>
              <a:buFont typeface="Arial"/>
              <a:buNone/>
              <a:defRPr sz="2600">
                <a:solidFill>
                  <a:srgbClr val="50505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4"/>
          <p:cNvSpPr txBox="1">
            <a:spLocks noGrp="1"/>
          </p:cNvSpPr>
          <p:nvPr>
            <p:ph type="body" idx="1"/>
          </p:nvPr>
        </p:nvSpPr>
        <p:spPr>
          <a:xfrm>
            <a:off x="457200" y="1752601"/>
            <a:ext cx="8229600" cy="4373563"/>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rgbClr val="505050"/>
              </a:buClr>
              <a:buSzPts val="2300"/>
              <a:buFont typeface="Arial"/>
              <a:buNone/>
              <a:defRPr sz="2300">
                <a:solidFill>
                  <a:srgbClr val="505050"/>
                </a:solidFill>
                <a:latin typeface="Arial"/>
                <a:ea typeface="Arial"/>
                <a:cs typeface="Arial"/>
                <a:sym typeface="Arial"/>
              </a:defRPr>
            </a:lvl1pPr>
            <a:lvl2pPr marL="914400" lvl="1" indent="-328612" algn="l">
              <a:spcBef>
                <a:spcPts val="400"/>
              </a:spcBef>
              <a:spcAft>
                <a:spcPts val="0"/>
              </a:spcAft>
              <a:buSzPts val="1575"/>
              <a:buChar char="◆"/>
              <a:defRPr sz="2100">
                <a:solidFill>
                  <a:srgbClr val="505050"/>
                </a:solidFill>
                <a:latin typeface="Arial"/>
                <a:ea typeface="Arial"/>
                <a:cs typeface="Arial"/>
                <a:sym typeface="Arial"/>
              </a:defRPr>
            </a:lvl2pPr>
            <a:lvl3pPr marL="1371600" lvl="2" indent="-361950" algn="l">
              <a:spcBef>
                <a:spcPts val="400"/>
              </a:spcBef>
              <a:spcAft>
                <a:spcPts val="0"/>
              </a:spcAft>
              <a:buSzPts val="2100"/>
              <a:buChar char="–"/>
              <a:defRPr sz="2100">
                <a:solidFill>
                  <a:srgbClr val="505050"/>
                </a:solidFill>
                <a:latin typeface="Arial"/>
                <a:ea typeface="Arial"/>
                <a:cs typeface="Arial"/>
                <a:sym typeface="Arial"/>
              </a:defRPr>
            </a:lvl3pPr>
            <a:lvl4pPr marL="1828800" lvl="3" indent="-361950" algn="l">
              <a:spcBef>
                <a:spcPts val="400"/>
              </a:spcBef>
              <a:spcAft>
                <a:spcPts val="0"/>
              </a:spcAft>
              <a:buSzPts val="2100"/>
              <a:buChar char="•"/>
              <a:defRPr sz="2100">
                <a:solidFill>
                  <a:srgbClr val="505050"/>
                </a:solidFill>
                <a:latin typeface="Arial"/>
                <a:ea typeface="Arial"/>
                <a:cs typeface="Arial"/>
                <a:sym typeface="Arial"/>
              </a:defRPr>
            </a:lvl4pPr>
            <a:lvl5pPr marL="2286000" lvl="4" indent="-349250" algn="l">
              <a:spcBef>
                <a:spcPts val="400"/>
              </a:spcBef>
              <a:spcAft>
                <a:spcPts val="0"/>
              </a:spcAft>
              <a:buSzPts val="1900"/>
              <a:buChar char="–"/>
              <a:defRPr sz="1900">
                <a:solidFill>
                  <a:srgbClr val="505050"/>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31800" y="649494"/>
            <a:ext cx="8712200" cy="458587"/>
          </a:xfrm>
          <a:prstGeom prst="rect">
            <a:avLst/>
          </a:prstGeom>
          <a:noFill/>
          <a:ln>
            <a:noFill/>
          </a:ln>
        </p:spPr>
        <p:txBody>
          <a:bodyPr spcFirstLastPara="1" wrap="square" lIns="91300" tIns="45650" rIns="91300" bIns="45650" anchor="b" anchorCtr="0">
            <a:sp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684214" y="1982794"/>
            <a:ext cx="7769225" cy="3125787"/>
          </a:xfrm>
          <a:prstGeom prst="rect">
            <a:avLst/>
          </a:prstGeom>
          <a:noFill/>
          <a:ln>
            <a:noFill/>
          </a:ln>
        </p:spPr>
        <p:txBody>
          <a:bodyPr spcFirstLastPara="1" wrap="square" lIns="45650" tIns="45650" rIns="45650" bIns="45650" anchor="t" anchorCtr="0">
            <a:noAutofit/>
          </a:bodyPr>
          <a:lstStyle>
            <a:lvl1pPr marL="457200" lvl="0" indent="-381000" algn="l">
              <a:lnSpc>
                <a:spcPct val="100000"/>
              </a:lnSpc>
              <a:spcBef>
                <a:spcPts val="1080"/>
              </a:spcBef>
              <a:spcAft>
                <a:spcPts val="0"/>
              </a:spcAft>
              <a:buClr>
                <a:srgbClr val="0066CC"/>
              </a:buClr>
              <a:buSzPts val="2400"/>
              <a:buFont typeface="Noto Sans Symbols"/>
              <a:buChar char="▪"/>
              <a:defRPr b="0">
                <a:solidFill>
                  <a:schemeClr val="dk1"/>
                </a:solidFill>
              </a:defRPr>
            </a:lvl1pPr>
            <a:lvl2pPr marL="914400" lvl="1" indent="-368300" algn="l">
              <a:lnSpc>
                <a:spcPct val="100000"/>
              </a:lnSpc>
              <a:spcBef>
                <a:spcPts val="990"/>
              </a:spcBef>
              <a:spcAft>
                <a:spcPts val="0"/>
              </a:spcAft>
              <a:buClr>
                <a:srgbClr val="0066CC"/>
              </a:buClr>
              <a:buSzPts val="2200"/>
              <a:buFont typeface="Arial"/>
              <a:buChar char="•"/>
              <a:defRPr sz="2200" b="0">
                <a:solidFill>
                  <a:schemeClr val="dk1"/>
                </a:solidFill>
              </a:defRPr>
            </a:lvl2pPr>
            <a:lvl3pPr marL="1371600" lvl="2" indent="-355600" algn="l">
              <a:lnSpc>
                <a:spcPct val="100000"/>
              </a:lnSpc>
              <a:spcBef>
                <a:spcPts val="900"/>
              </a:spcBef>
              <a:spcAft>
                <a:spcPts val="0"/>
              </a:spcAft>
              <a:buSzPts val="2000"/>
              <a:buChar char="–"/>
              <a:defRPr sz="2000" b="0">
                <a:solidFill>
                  <a:schemeClr val="dk1"/>
                </a:solidFill>
              </a:defRPr>
            </a:lvl3pPr>
            <a:lvl4pPr marL="1828800" lvl="3" indent="-330200" algn="l">
              <a:lnSpc>
                <a:spcPct val="100000"/>
              </a:lnSpc>
              <a:spcBef>
                <a:spcPts val="720"/>
              </a:spcBef>
              <a:spcAft>
                <a:spcPts val="0"/>
              </a:spcAft>
              <a:buSzPts val="1600"/>
              <a:buFont typeface="Courier New"/>
              <a:buChar char="o"/>
              <a:defRPr sz="1600" b="0">
                <a:solidFill>
                  <a:schemeClr val="dk1"/>
                </a:solidFill>
              </a:defRPr>
            </a:lvl4pPr>
            <a:lvl5pPr marL="2286000" lvl="4" indent="-355600" algn="l">
              <a:lnSpc>
                <a:spcPct val="100000"/>
              </a:lnSpc>
              <a:spcBef>
                <a:spcPts val="900"/>
              </a:spcBef>
              <a:spcAft>
                <a:spcPts val="0"/>
              </a:spcAft>
              <a:buClr>
                <a:schemeClr val="dk1"/>
              </a:buClr>
              <a:buSzPts val="2000"/>
              <a:buFont typeface="Arial"/>
              <a:buChar char="»"/>
              <a:defRPr>
                <a:solidFill>
                  <a:schemeClr val="dk1"/>
                </a:solidFill>
              </a:defRPr>
            </a:lvl5pPr>
            <a:lvl6pPr marL="2743200" lvl="5" indent="-342900" algn="l">
              <a:lnSpc>
                <a:spcPct val="85000"/>
              </a:lnSpc>
              <a:spcBef>
                <a:spcPts val="810"/>
              </a:spcBef>
              <a:spcAft>
                <a:spcPts val="0"/>
              </a:spcAft>
              <a:buClr>
                <a:schemeClr val="lt1"/>
              </a:buClr>
              <a:buSzPts val="1800"/>
              <a:buChar char="»"/>
              <a:defRPr/>
            </a:lvl6pPr>
            <a:lvl7pPr marL="3200400" lvl="6" indent="-342900" algn="l">
              <a:lnSpc>
                <a:spcPct val="85000"/>
              </a:lnSpc>
              <a:spcBef>
                <a:spcPts val="810"/>
              </a:spcBef>
              <a:spcAft>
                <a:spcPts val="0"/>
              </a:spcAft>
              <a:buClr>
                <a:schemeClr val="lt1"/>
              </a:buClr>
              <a:buSzPts val="1800"/>
              <a:buChar char="»"/>
              <a:defRPr/>
            </a:lvl7pPr>
            <a:lvl8pPr marL="3657600" lvl="7" indent="-342900" algn="l">
              <a:lnSpc>
                <a:spcPct val="85000"/>
              </a:lnSpc>
              <a:spcBef>
                <a:spcPts val="810"/>
              </a:spcBef>
              <a:spcAft>
                <a:spcPts val="0"/>
              </a:spcAft>
              <a:buClr>
                <a:schemeClr val="lt1"/>
              </a:buClr>
              <a:buSzPts val="1800"/>
              <a:buChar char="»"/>
              <a:defRPr/>
            </a:lvl8pPr>
            <a:lvl9pPr marL="4114800" lvl="8" indent="-342900" algn="l">
              <a:lnSpc>
                <a:spcPct val="85000"/>
              </a:lnSpc>
              <a:spcBef>
                <a:spcPts val="810"/>
              </a:spcBef>
              <a:spcAft>
                <a:spcPts val="0"/>
              </a:spcAft>
              <a:buClr>
                <a:schemeClr val="lt1"/>
              </a:buClr>
              <a:buSzPts val="1800"/>
              <a:buChar char="»"/>
              <a:defRPr/>
            </a:lvl9pPr>
          </a:lstStyle>
          <a:p>
            <a:endParaRPr/>
          </a:p>
        </p:txBody>
      </p:sp>
      <p:sp>
        <p:nvSpPr>
          <p:cNvPr id="24" name="Google Shape;24;p14"/>
          <p:cNvSpPr txBox="1">
            <a:spLocks noGrp="1"/>
          </p:cNvSpPr>
          <p:nvPr>
            <p:ph type="ftr" idx="11"/>
          </p:nvPr>
        </p:nvSpPr>
        <p:spPr>
          <a:xfrm>
            <a:off x="2935288" y="6472238"/>
            <a:ext cx="3270250" cy="3048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sldNum" idx="12"/>
          </p:nvPr>
        </p:nvSpPr>
        <p:spPr>
          <a:xfrm>
            <a:off x="8740776" y="6516688"/>
            <a:ext cx="390525" cy="3048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sz="900" b="0">
                <a:solidFill>
                  <a:srgbClr val="000000"/>
                </a:solidFill>
                <a:latin typeface="Arial"/>
                <a:ea typeface="Arial"/>
                <a:cs typeface="Arial"/>
                <a:sym typeface="Arial"/>
              </a:defRPr>
            </a:lvl1pPr>
            <a:lvl2pPr marL="0" lvl="1" indent="0" algn="r">
              <a:spcBef>
                <a:spcPts val="0"/>
              </a:spcBef>
              <a:spcAft>
                <a:spcPts val="0"/>
              </a:spcAft>
              <a:buNone/>
              <a:defRPr sz="900" b="0">
                <a:solidFill>
                  <a:srgbClr val="000000"/>
                </a:solidFill>
                <a:latin typeface="Arial"/>
                <a:ea typeface="Arial"/>
                <a:cs typeface="Arial"/>
                <a:sym typeface="Arial"/>
              </a:defRPr>
            </a:lvl2pPr>
            <a:lvl3pPr marL="0" lvl="2" indent="0" algn="r">
              <a:spcBef>
                <a:spcPts val="0"/>
              </a:spcBef>
              <a:spcAft>
                <a:spcPts val="0"/>
              </a:spcAft>
              <a:buNone/>
              <a:defRPr sz="900" b="0">
                <a:solidFill>
                  <a:srgbClr val="000000"/>
                </a:solidFill>
                <a:latin typeface="Arial"/>
                <a:ea typeface="Arial"/>
                <a:cs typeface="Arial"/>
                <a:sym typeface="Arial"/>
              </a:defRPr>
            </a:lvl3pPr>
            <a:lvl4pPr marL="0" lvl="3" indent="0" algn="r">
              <a:spcBef>
                <a:spcPts val="0"/>
              </a:spcBef>
              <a:spcAft>
                <a:spcPts val="0"/>
              </a:spcAft>
              <a:buNone/>
              <a:defRPr sz="900" b="0">
                <a:solidFill>
                  <a:srgbClr val="000000"/>
                </a:solidFill>
                <a:latin typeface="Arial"/>
                <a:ea typeface="Arial"/>
                <a:cs typeface="Arial"/>
                <a:sym typeface="Arial"/>
              </a:defRPr>
            </a:lvl4pPr>
            <a:lvl5pPr marL="0" lvl="4" indent="0" algn="r">
              <a:spcBef>
                <a:spcPts val="0"/>
              </a:spcBef>
              <a:spcAft>
                <a:spcPts val="0"/>
              </a:spcAft>
              <a:buNone/>
              <a:defRPr sz="900" b="0">
                <a:solidFill>
                  <a:srgbClr val="000000"/>
                </a:solidFill>
                <a:latin typeface="Arial"/>
                <a:ea typeface="Arial"/>
                <a:cs typeface="Arial"/>
                <a:sym typeface="Arial"/>
              </a:defRPr>
            </a:lvl5pPr>
            <a:lvl6pPr marL="0" lvl="5" indent="0" algn="r">
              <a:spcBef>
                <a:spcPts val="0"/>
              </a:spcBef>
              <a:spcAft>
                <a:spcPts val="0"/>
              </a:spcAft>
              <a:buNone/>
              <a:defRPr sz="900" b="0">
                <a:solidFill>
                  <a:srgbClr val="000000"/>
                </a:solidFill>
                <a:latin typeface="Arial"/>
                <a:ea typeface="Arial"/>
                <a:cs typeface="Arial"/>
                <a:sym typeface="Arial"/>
              </a:defRPr>
            </a:lvl6pPr>
            <a:lvl7pPr marL="0" lvl="6" indent="0" algn="r">
              <a:spcBef>
                <a:spcPts val="0"/>
              </a:spcBef>
              <a:spcAft>
                <a:spcPts val="0"/>
              </a:spcAft>
              <a:buNone/>
              <a:defRPr sz="900" b="0">
                <a:solidFill>
                  <a:srgbClr val="000000"/>
                </a:solidFill>
                <a:latin typeface="Arial"/>
                <a:ea typeface="Arial"/>
                <a:cs typeface="Arial"/>
                <a:sym typeface="Arial"/>
              </a:defRPr>
            </a:lvl7pPr>
            <a:lvl8pPr marL="0" lvl="7" indent="0" algn="r">
              <a:spcBef>
                <a:spcPts val="0"/>
              </a:spcBef>
              <a:spcAft>
                <a:spcPts val="0"/>
              </a:spcAft>
              <a:buNone/>
              <a:defRPr sz="900" b="0">
                <a:solidFill>
                  <a:srgbClr val="000000"/>
                </a:solidFill>
                <a:latin typeface="Arial"/>
                <a:ea typeface="Arial"/>
                <a:cs typeface="Arial"/>
                <a:sym typeface="Arial"/>
              </a:defRPr>
            </a:lvl8pPr>
            <a:lvl9pPr marL="0" lvl="8" indent="0" algn="r">
              <a:spcBef>
                <a:spcPts val="0"/>
              </a:spcBef>
              <a:spcAft>
                <a:spcPts val="0"/>
              </a:spcAft>
              <a:buNone/>
              <a:defRPr sz="900" b="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15"/>
          <p:cNvSpPr txBox="1">
            <a:spLocks noGrp="1"/>
          </p:cNvSpPr>
          <p:nvPr>
            <p:ph type="title"/>
          </p:nvPr>
        </p:nvSpPr>
        <p:spPr>
          <a:xfrm>
            <a:off x="722313" y="4406905"/>
            <a:ext cx="7772400" cy="1138747"/>
          </a:xfrm>
          <a:prstGeom prst="rect">
            <a:avLst/>
          </a:prstGeom>
          <a:noFill/>
          <a:ln>
            <a:noFill/>
          </a:ln>
        </p:spPr>
        <p:txBody>
          <a:bodyPr spcFirstLastPara="1" wrap="square" lIns="91300" tIns="45650" rIns="91300" bIns="45650" anchor="t" anchorCtr="0">
            <a:spAutoFit/>
          </a:bodyPr>
          <a:lstStyle>
            <a:lvl1pPr lvl="0" algn="l">
              <a:lnSpc>
                <a:spcPct val="85000"/>
              </a:lnSpc>
              <a:spcBef>
                <a:spcPts val="0"/>
              </a:spcBef>
              <a:spcAft>
                <a:spcPts val="0"/>
              </a:spcAft>
              <a:buSzPts val="1400"/>
              <a:buNone/>
              <a:defRPr sz="4000" b="1" cap="none"/>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8" name="Google Shape;28;p15"/>
          <p:cNvSpPr txBox="1">
            <a:spLocks noGrp="1"/>
          </p:cNvSpPr>
          <p:nvPr>
            <p:ph type="body" idx="1"/>
          </p:nvPr>
        </p:nvSpPr>
        <p:spPr>
          <a:xfrm>
            <a:off x="722313" y="2906719"/>
            <a:ext cx="7772400" cy="1500187"/>
          </a:xfrm>
          <a:prstGeom prst="rect">
            <a:avLst/>
          </a:prstGeom>
          <a:noFill/>
          <a:ln>
            <a:noFill/>
          </a:ln>
        </p:spPr>
        <p:txBody>
          <a:bodyPr spcFirstLastPara="1" wrap="square" lIns="45650" tIns="45650" rIns="45650" bIns="45650" anchor="b" anchorCtr="0">
            <a:noAutofit/>
          </a:bodyPr>
          <a:lstStyle>
            <a:lvl1pPr marL="457200" lvl="0" indent="-228600" algn="l">
              <a:lnSpc>
                <a:spcPct val="90000"/>
              </a:lnSpc>
              <a:spcBef>
                <a:spcPts val="900"/>
              </a:spcBef>
              <a:spcAft>
                <a:spcPts val="0"/>
              </a:spcAft>
              <a:buClr>
                <a:srgbClr val="D15F09"/>
              </a:buClr>
              <a:buSzPts val="2000"/>
              <a:buFont typeface="Arial"/>
              <a:buNone/>
              <a:defRPr sz="2000"/>
            </a:lvl1pPr>
            <a:lvl2pPr marL="914400" lvl="1" indent="-228600" algn="l">
              <a:lnSpc>
                <a:spcPct val="90000"/>
              </a:lnSpc>
              <a:spcBef>
                <a:spcPts val="810"/>
              </a:spcBef>
              <a:spcAft>
                <a:spcPts val="0"/>
              </a:spcAft>
              <a:buSzPts val="1170"/>
              <a:buNone/>
              <a:defRPr sz="1800"/>
            </a:lvl2pPr>
            <a:lvl3pPr marL="1371600" lvl="2" indent="-228600" algn="l">
              <a:lnSpc>
                <a:spcPct val="90000"/>
              </a:lnSpc>
              <a:spcBef>
                <a:spcPts val="720"/>
              </a:spcBef>
              <a:spcAft>
                <a:spcPts val="0"/>
              </a:spcAft>
              <a:buSzPts val="1600"/>
              <a:buNone/>
              <a:defRPr sz="1600"/>
            </a:lvl3pPr>
            <a:lvl4pPr marL="1828800" lvl="3" indent="-228600" algn="l">
              <a:lnSpc>
                <a:spcPct val="90000"/>
              </a:lnSpc>
              <a:spcBef>
                <a:spcPts val="630"/>
              </a:spcBef>
              <a:spcAft>
                <a:spcPts val="0"/>
              </a:spcAft>
              <a:buSzPts val="1400"/>
              <a:buFont typeface="Arial"/>
              <a:buNone/>
              <a:defRPr sz="1400"/>
            </a:lvl4pPr>
            <a:lvl5pPr marL="2286000" lvl="4" indent="-228600" algn="l">
              <a:lnSpc>
                <a:spcPct val="85000"/>
              </a:lnSpc>
              <a:spcBef>
                <a:spcPts val="630"/>
              </a:spcBef>
              <a:spcAft>
                <a:spcPts val="0"/>
              </a:spcAft>
              <a:buClr>
                <a:schemeClr val="lt1"/>
              </a:buClr>
              <a:buSzPts val="1400"/>
              <a:buFont typeface="Arial"/>
              <a:buNone/>
              <a:defRPr sz="1400"/>
            </a:lvl5pPr>
            <a:lvl6pPr marL="2743200" lvl="5" indent="-228600" algn="l">
              <a:lnSpc>
                <a:spcPct val="85000"/>
              </a:lnSpc>
              <a:spcBef>
                <a:spcPts val="630"/>
              </a:spcBef>
              <a:spcAft>
                <a:spcPts val="0"/>
              </a:spcAft>
              <a:buClr>
                <a:schemeClr val="lt1"/>
              </a:buClr>
              <a:buSzPts val="1400"/>
              <a:buFont typeface="Arial"/>
              <a:buNone/>
              <a:defRPr sz="1400"/>
            </a:lvl6pPr>
            <a:lvl7pPr marL="3200400" lvl="6" indent="-228600" algn="l">
              <a:lnSpc>
                <a:spcPct val="85000"/>
              </a:lnSpc>
              <a:spcBef>
                <a:spcPts val="630"/>
              </a:spcBef>
              <a:spcAft>
                <a:spcPts val="0"/>
              </a:spcAft>
              <a:buClr>
                <a:schemeClr val="lt1"/>
              </a:buClr>
              <a:buSzPts val="1400"/>
              <a:buFont typeface="Arial"/>
              <a:buNone/>
              <a:defRPr sz="1400"/>
            </a:lvl7pPr>
            <a:lvl8pPr marL="3657600" lvl="7" indent="-228600" algn="l">
              <a:lnSpc>
                <a:spcPct val="85000"/>
              </a:lnSpc>
              <a:spcBef>
                <a:spcPts val="630"/>
              </a:spcBef>
              <a:spcAft>
                <a:spcPts val="0"/>
              </a:spcAft>
              <a:buClr>
                <a:schemeClr val="lt1"/>
              </a:buClr>
              <a:buSzPts val="1400"/>
              <a:buFont typeface="Arial"/>
              <a:buNone/>
              <a:defRPr sz="1400"/>
            </a:lvl8pPr>
            <a:lvl9pPr marL="4114800" lvl="8" indent="-228600" algn="l">
              <a:lnSpc>
                <a:spcPct val="85000"/>
              </a:lnSpc>
              <a:spcBef>
                <a:spcPts val="630"/>
              </a:spcBef>
              <a:spcAft>
                <a:spcPts val="0"/>
              </a:spcAft>
              <a:buClr>
                <a:schemeClr val="lt1"/>
              </a:buClr>
              <a:buSzPts val="1400"/>
              <a:buFont typeface="Arial"/>
              <a:buNone/>
              <a:defRPr sz="1400"/>
            </a:lvl9pPr>
          </a:lstStyle>
          <a:p>
            <a:endParaRPr/>
          </a:p>
        </p:txBody>
      </p:sp>
      <p:sp>
        <p:nvSpPr>
          <p:cNvPr id="29" name="Google Shape;29;p15"/>
          <p:cNvSpPr txBox="1">
            <a:spLocks noGrp="1"/>
          </p:cNvSpPr>
          <p:nvPr>
            <p:ph type="ftr" idx="11"/>
          </p:nvPr>
        </p:nvSpPr>
        <p:spPr>
          <a:xfrm>
            <a:off x="2935288" y="6472238"/>
            <a:ext cx="3270250" cy="3048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431800" y="649494"/>
            <a:ext cx="8712200" cy="458587"/>
          </a:xfrm>
          <a:prstGeom prst="rect">
            <a:avLst/>
          </a:prstGeom>
          <a:noFill/>
          <a:ln>
            <a:noFill/>
          </a:ln>
        </p:spPr>
        <p:txBody>
          <a:bodyPr spcFirstLastPara="1" wrap="square" lIns="91300" tIns="45650" rIns="91300" bIns="45650" anchor="b" anchorCtr="0">
            <a:sp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2" name="Google Shape;32;p16"/>
          <p:cNvSpPr txBox="1">
            <a:spLocks noGrp="1"/>
          </p:cNvSpPr>
          <p:nvPr>
            <p:ph type="body" idx="1"/>
          </p:nvPr>
        </p:nvSpPr>
        <p:spPr>
          <a:xfrm>
            <a:off x="684213" y="1982794"/>
            <a:ext cx="3808412" cy="3125787"/>
          </a:xfrm>
          <a:prstGeom prst="rect">
            <a:avLst/>
          </a:prstGeom>
          <a:noFill/>
          <a:ln>
            <a:noFill/>
          </a:ln>
        </p:spPr>
        <p:txBody>
          <a:bodyPr spcFirstLastPara="1" wrap="square" lIns="45650" tIns="45650" rIns="45650" bIns="45650" anchor="t" anchorCtr="0">
            <a:noAutofit/>
          </a:bodyPr>
          <a:lstStyle>
            <a:lvl1pPr marL="457200" lvl="0" indent="-228600" algn="l">
              <a:lnSpc>
                <a:spcPct val="90000"/>
              </a:lnSpc>
              <a:spcBef>
                <a:spcPts val="1260"/>
              </a:spcBef>
              <a:spcAft>
                <a:spcPts val="0"/>
              </a:spcAft>
              <a:buSzPts val="1400"/>
              <a:buNone/>
              <a:defRPr sz="2800"/>
            </a:lvl1pPr>
            <a:lvl2pPr marL="914400" lvl="1" indent="-327660" algn="l">
              <a:lnSpc>
                <a:spcPct val="90000"/>
              </a:lnSpc>
              <a:spcBef>
                <a:spcPts val="1080"/>
              </a:spcBef>
              <a:spcAft>
                <a:spcPts val="0"/>
              </a:spcAft>
              <a:buSzPts val="1560"/>
              <a:buChar char="◆"/>
              <a:defRPr sz="2400"/>
            </a:lvl2pPr>
            <a:lvl3pPr marL="1371600" lvl="2" indent="-355600" algn="l">
              <a:lnSpc>
                <a:spcPct val="90000"/>
              </a:lnSpc>
              <a:spcBef>
                <a:spcPts val="900"/>
              </a:spcBef>
              <a:spcAft>
                <a:spcPts val="0"/>
              </a:spcAft>
              <a:buSzPts val="2000"/>
              <a:buChar char="–"/>
              <a:defRPr sz="2000"/>
            </a:lvl3pPr>
            <a:lvl4pPr marL="1828800" lvl="3" indent="-342900" algn="l">
              <a:lnSpc>
                <a:spcPct val="90000"/>
              </a:lnSpc>
              <a:spcBef>
                <a:spcPts val="810"/>
              </a:spcBef>
              <a:spcAft>
                <a:spcPts val="0"/>
              </a:spcAft>
              <a:buSzPts val="1800"/>
              <a:buFont typeface="Arial"/>
              <a:buChar char="•"/>
              <a:defRPr sz="1800"/>
            </a:lvl4pPr>
            <a:lvl5pPr marL="2286000" lvl="4" indent="-342900" algn="l">
              <a:lnSpc>
                <a:spcPct val="85000"/>
              </a:lnSpc>
              <a:spcBef>
                <a:spcPts val="810"/>
              </a:spcBef>
              <a:spcAft>
                <a:spcPts val="0"/>
              </a:spcAft>
              <a:buClr>
                <a:schemeClr val="lt1"/>
              </a:buClr>
              <a:buSzPts val="1800"/>
              <a:buFont typeface="Arial"/>
              <a:buChar char="»"/>
              <a:defRPr sz="1800"/>
            </a:lvl5pPr>
            <a:lvl6pPr marL="2743200" lvl="5" indent="-342900" algn="l">
              <a:lnSpc>
                <a:spcPct val="85000"/>
              </a:lnSpc>
              <a:spcBef>
                <a:spcPts val="810"/>
              </a:spcBef>
              <a:spcAft>
                <a:spcPts val="0"/>
              </a:spcAft>
              <a:buClr>
                <a:schemeClr val="lt1"/>
              </a:buClr>
              <a:buSzPts val="1800"/>
              <a:buFont typeface="Arial"/>
              <a:buChar char="»"/>
              <a:defRPr sz="1800"/>
            </a:lvl6pPr>
            <a:lvl7pPr marL="3200400" lvl="6" indent="-342900" algn="l">
              <a:lnSpc>
                <a:spcPct val="85000"/>
              </a:lnSpc>
              <a:spcBef>
                <a:spcPts val="810"/>
              </a:spcBef>
              <a:spcAft>
                <a:spcPts val="0"/>
              </a:spcAft>
              <a:buClr>
                <a:schemeClr val="lt1"/>
              </a:buClr>
              <a:buSzPts val="1800"/>
              <a:buFont typeface="Arial"/>
              <a:buChar char="»"/>
              <a:defRPr sz="1800"/>
            </a:lvl7pPr>
            <a:lvl8pPr marL="3657600" lvl="7" indent="-342900" algn="l">
              <a:lnSpc>
                <a:spcPct val="85000"/>
              </a:lnSpc>
              <a:spcBef>
                <a:spcPts val="810"/>
              </a:spcBef>
              <a:spcAft>
                <a:spcPts val="0"/>
              </a:spcAft>
              <a:buClr>
                <a:schemeClr val="lt1"/>
              </a:buClr>
              <a:buSzPts val="1800"/>
              <a:buFont typeface="Arial"/>
              <a:buChar char="»"/>
              <a:defRPr sz="1800"/>
            </a:lvl8pPr>
            <a:lvl9pPr marL="4114800" lvl="8" indent="-342900" algn="l">
              <a:lnSpc>
                <a:spcPct val="85000"/>
              </a:lnSpc>
              <a:spcBef>
                <a:spcPts val="810"/>
              </a:spcBef>
              <a:spcAft>
                <a:spcPts val="0"/>
              </a:spcAft>
              <a:buClr>
                <a:schemeClr val="lt1"/>
              </a:buClr>
              <a:buSzPts val="1800"/>
              <a:buFont typeface="Arial"/>
              <a:buChar char="»"/>
              <a:defRPr sz="1800"/>
            </a:lvl9pPr>
          </a:lstStyle>
          <a:p>
            <a:endParaRPr/>
          </a:p>
        </p:txBody>
      </p:sp>
      <p:sp>
        <p:nvSpPr>
          <p:cNvPr id="33" name="Google Shape;33;p16"/>
          <p:cNvSpPr txBox="1">
            <a:spLocks noGrp="1"/>
          </p:cNvSpPr>
          <p:nvPr>
            <p:ph type="body" idx="2"/>
          </p:nvPr>
        </p:nvSpPr>
        <p:spPr>
          <a:xfrm>
            <a:off x="4645028" y="1982794"/>
            <a:ext cx="3808413" cy="3125787"/>
          </a:xfrm>
          <a:prstGeom prst="rect">
            <a:avLst/>
          </a:prstGeom>
          <a:noFill/>
          <a:ln>
            <a:noFill/>
          </a:ln>
        </p:spPr>
        <p:txBody>
          <a:bodyPr spcFirstLastPara="1" wrap="square" lIns="45650" tIns="45650" rIns="45650" bIns="45650" anchor="t" anchorCtr="0">
            <a:noAutofit/>
          </a:bodyPr>
          <a:lstStyle>
            <a:lvl1pPr marL="457200" lvl="0" indent="-228600" algn="l">
              <a:lnSpc>
                <a:spcPct val="90000"/>
              </a:lnSpc>
              <a:spcBef>
                <a:spcPts val="1260"/>
              </a:spcBef>
              <a:spcAft>
                <a:spcPts val="0"/>
              </a:spcAft>
              <a:buSzPts val="1400"/>
              <a:buNone/>
              <a:defRPr sz="2800"/>
            </a:lvl1pPr>
            <a:lvl2pPr marL="914400" lvl="1" indent="-327660" algn="l">
              <a:lnSpc>
                <a:spcPct val="90000"/>
              </a:lnSpc>
              <a:spcBef>
                <a:spcPts val="1080"/>
              </a:spcBef>
              <a:spcAft>
                <a:spcPts val="0"/>
              </a:spcAft>
              <a:buSzPts val="1560"/>
              <a:buChar char="◆"/>
              <a:defRPr sz="2400"/>
            </a:lvl2pPr>
            <a:lvl3pPr marL="1371600" lvl="2" indent="-355600" algn="l">
              <a:lnSpc>
                <a:spcPct val="90000"/>
              </a:lnSpc>
              <a:spcBef>
                <a:spcPts val="900"/>
              </a:spcBef>
              <a:spcAft>
                <a:spcPts val="0"/>
              </a:spcAft>
              <a:buSzPts val="2000"/>
              <a:buChar char="–"/>
              <a:defRPr sz="2000"/>
            </a:lvl3pPr>
            <a:lvl4pPr marL="1828800" lvl="3" indent="-342900" algn="l">
              <a:lnSpc>
                <a:spcPct val="90000"/>
              </a:lnSpc>
              <a:spcBef>
                <a:spcPts val="810"/>
              </a:spcBef>
              <a:spcAft>
                <a:spcPts val="0"/>
              </a:spcAft>
              <a:buSzPts val="1800"/>
              <a:buFont typeface="Arial"/>
              <a:buChar char="•"/>
              <a:defRPr sz="1800"/>
            </a:lvl4pPr>
            <a:lvl5pPr marL="2286000" lvl="4" indent="-342900" algn="l">
              <a:lnSpc>
                <a:spcPct val="85000"/>
              </a:lnSpc>
              <a:spcBef>
                <a:spcPts val="810"/>
              </a:spcBef>
              <a:spcAft>
                <a:spcPts val="0"/>
              </a:spcAft>
              <a:buClr>
                <a:schemeClr val="lt1"/>
              </a:buClr>
              <a:buSzPts val="1800"/>
              <a:buFont typeface="Arial"/>
              <a:buChar char="»"/>
              <a:defRPr sz="1800"/>
            </a:lvl5pPr>
            <a:lvl6pPr marL="2743200" lvl="5" indent="-342900" algn="l">
              <a:lnSpc>
                <a:spcPct val="85000"/>
              </a:lnSpc>
              <a:spcBef>
                <a:spcPts val="810"/>
              </a:spcBef>
              <a:spcAft>
                <a:spcPts val="0"/>
              </a:spcAft>
              <a:buClr>
                <a:schemeClr val="lt1"/>
              </a:buClr>
              <a:buSzPts val="1800"/>
              <a:buFont typeface="Arial"/>
              <a:buChar char="»"/>
              <a:defRPr sz="1800"/>
            </a:lvl6pPr>
            <a:lvl7pPr marL="3200400" lvl="6" indent="-342900" algn="l">
              <a:lnSpc>
                <a:spcPct val="85000"/>
              </a:lnSpc>
              <a:spcBef>
                <a:spcPts val="810"/>
              </a:spcBef>
              <a:spcAft>
                <a:spcPts val="0"/>
              </a:spcAft>
              <a:buClr>
                <a:schemeClr val="lt1"/>
              </a:buClr>
              <a:buSzPts val="1800"/>
              <a:buFont typeface="Arial"/>
              <a:buChar char="»"/>
              <a:defRPr sz="1800"/>
            </a:lvl7pPr>
            <a:lvl8pPr marL="3657600" lvl="7" indent="-342900" algn="l">
              <a:lnSpc>
                <a:spcPct val="85000"/>
              </a:lnSpc>
              <a:spcBef>
                <a:spcPts val="810"/>
              </a:spcBef>
              <a:spcAft>
                <a:spcPts val="0"/>
              </a:spcAft>
              <a:buClr>
                <a:schemeClr val="lt1"/>
              </a:buClr>
              <a:buSzPts val="1800"/>
              <a:buFont typeface="Arial"/>
              <a:buChar char="»"/>
              <a:defRPr sz="1800"/>
            </a:lvl8pPr>
            <a:lvl9pPr marL="4114800" lvl="8" indent="-342900" algn="l">
              <a:lnSpc>
                <a:spcPct val="85000"/>
              </a:lnSpc>
              <a:spcBef>
                <a:spcPts val="810"/>
              </a:spcBef>
              <a:spcAft>
                <a:spcPts val="0"/>
              </a:spcAft>
              <a:buClr>
                <a:schemeClr val="lt1"/>
              </a:buClr>
              <a:buSzPts val="1800"/>
              <a:buFont typeface="Arial"/>
              <a:buChar char="»"/>
              <a:defRPr sz="1800"/>
            </a:lvl9pPr>
          </a:lstStyle>
          <a:p>
            <a:endParaRPr/>
          </a:p>
        </p:txBody>
      </p:sp>
      <p:sp>
        <p:nvSpPr>
          <p:cNvPr id="34" name="Google Shape;34;p16"/>
          <p:cNvSpPr txBox="1">
            <a:spLocks noGrp="1"/>
          </p:cNvSpPr>
          <p:nvPr>
            <p:ph type="ftr" idx="11"/>
          </p:nvPr>
        </p:nvSpPr>
        <p:spPr>
          <a:xfrm>
            <a:off x="2935288" y="6472238"/>
            <a:ext cx="3270250" cy="3048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740776" y="6516688"/>
            <a:ext cx="390525" cy="3048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sz="900" b="0">
                <a:solidFill>
                  <a:srgbClr val="000000"/>
                </a:solidFill>
                <a:latin typeface="Arial"/>
                <a:ea typeface="Arial"/>
                <a:cs typeface="Arial"/>
                <a:sym typeface="Arial"/>
              </a:defRPr>
            </a:lvl1pPr>
            <a:lvl2pPr marL="0" lvl="1" indent="0" algn="r">
              <a:spcBef>
                <a:spcPts val="0"/>
              </a:spcBef>
              <a:spcAft>
                <a:spcPts val="0"/>
              </a:spcAft>
              <a:buNone/>
              <a:defRPr sz="900" b="0">
                <a:solidFill>
                  <a:srgbClr val="000000"/>
                </a:solidFill>
                <a:latin typeface="Arial"/>
                <a:ea typeface="Arial"/>
                <a:cs typeface="Arial"/>
                <a:sym typeface="Arial"/>
              </a:defRPr>
            </a:lvl2pPr>
            <a:lvl3pPr marL="0" lvl="2" indent="0" algn="r">
              <a:spcBef>
                <a:spcPts val="0"/>
              </a:spcBef>
              <a:spcAft>
                <a:spcPts val="0"/>
              </a:spcAft>
              <a:buNone/>
              <a:defRPr sz="900" b="0">
                <a:solidFill>
                  <a:srgbClr val="000000"/>
                </a:solidFill>
                <a:latin typeface="Arial"/>
                <a:ea typeface="Arial"/>
                <a:cs typeface="Arial"/>
                <a:sym typeface="Arial"/>
              </a:defRPr>
            </a:lvl3pPr>
            <a:lvl4pPr marL="0" lvl="3" indent="0" algn="r">
              <a:spcBef>
                <a:spcPts val="0"/>
              </a:spcBef>
              <a:spcAft>
                <a:spcPts val="0"/>
              </a:spcAft>
              <a:buNone/>
              <a:defRPr sz="900" b="0">
                <a:solidFill>
                  <a:srgbClr val="000000"/>
                </a:solidFill>
                <a:latin typeface="Arial"/>
                <a:ea typeface="Arial"/>
                <a:cs typeface="Arial"/>
                <a:sym typeface="Arial"/>
              </a:defRPr>
            </a:lvl4pPr>
            <a:lvl5pPr marL="0" lvl="4" indent="0" algn="r">
              <a:spcBef>
                <a:spcPts val="0"/>
              </a:spcBef>
              <a:spcAft>
                <a:spcPts val="0"/>
              </a:spcAft>
              <a:buNone/>
              <a:defRPr sz="900" b="0">
                <a:solidFill>
                  <a:srgbClr val="000000"/>
                </a:solidFill>
                <a:latin typeface="Arial"/>
                <a:ea typeface="Arial"/>
                <a:cs typeface="Arial"/>
                <a:sym typeface="Arial"/>
              </a:defRPr>
            </a:lvl5pPr>
            <a:lvl6pPr marL="0" lvl="5" indent="0" algn="r">
              <a:spcBef>
                <a:spcPts val="0"/>
              </a:spcBef>
              <a:spcAft>
                <a:spcPts val="0"/>
              </a:spcAft>
              <a:buNone/>
              <a:defRPr sz="900" b="0">
                <a:solidFill>
                  <a:srgbClr val="000000"/>
                </a:solidFill>
                <a:latin typeface="Arial"/>
                <a:ea typeface="Arial"/>
                <a:cs typeface="Arial"/>
                <a:sym typeface="Arial"/>
              </a:defRPr>
            </a:lvl6pPr>
            <a:lvl7pPr marL="0" lvl="6" indent="0" algn="r">
              <a:spcBef>
                <a:spcPts val="0"/>
              </a:spcBef>
              <a:spcAft>
                <a:spcPts val="0"/>
              </a:spcAft>
              <a:buNone/>
              <a:defRPr sz="900" b="0">
                <a:solidFill>
                  <a:srgbClr val="000000"/>
                </a:solidFill>
                <a:latin typeface="Arial"/>
                <a:ea typeface="Arial"/>
                <a:cs typeface="Arial"/>
                <a:sym typeface="Arial"/>
              </a:defRPr>
            </a:lvl7pPr>
            <a:lvl8pPr marL="0" lvl="7" indent="0" algn="r">
              <a:spcBef>
                <a:spcPts val="0"/>
              </a:spcBef>
              <a:spcAft>
                <a:spcPts val="0"/>
              </a:spcAft>
              <a:buNone/>
              <a:defRPr sz="900" b="0">
                <a:solidFill>
                  <a:srgbClr val="000000"/>
                </a:solidFill>
                <a:latin typeface="Arial"/>
                <a:ea typeface="Arial"/>
                <a:cs typeface="Arial"/>
                <a:sym typeface="Arial"/>
              </a:defRPr>
            </a:lvl8pPr>
            <a:lvl9pPr marL="0" lvl="8" indent="0" algn="r">
              <a:spcBef>
                <a:spcPts val="0"/>
              </a:spcBef>
              <a:spcAft>
                <a:spcPts val="0"/>
              </a:spcAft>
              <a:buNone/>
              <a:defRPr sz="900" b="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431800" y="649494"/>
            <a:ext cx="8712200" cy="458587"/>
          </a:xfrm>
          <a:prstGeom prst="rect">
            <a:avLst/>
          </a:prstGeom>
          <a:noFill/>
          <a:ln>
            <a:noFill/>
          </a:ln>
        </p:spPr>
        <p:txBody>
          <a:bodyPr spcFirstLastPara="1" wrap="square" lIns="91300" tIns="45650" rIns="91300" bIns="45650" anchor="b" anchorCtr="0">
            <a:sp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2935288" y="6472238"/>
            <a:ext cx="3270250" cy="3048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740776" y="6516688"/>
            <a:ext cx="390525" cy="3048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sz="900" b="0">
                <a:solidFill>
                  <a:srgbClr val="000000"/>
                </a:solidFill>
                <a:latin typeface="Arial"/>
                <a:ea typeface="Arial"/>
                <a:cs typeface="Arial"/>
                <a:sym typeface="Arial"/>
              </a:defRPr>
            </a:lvl1pPr>
            <a:lvl2pPr marL="0" lvl="1" indent="0" algn="r">
              <a:spcBef>
                <a:spcPts val="0"/>
              </a:spcBef>
              <a:spcAft>
                <a:spcPts val="0"/>
              </a:spcAft>
              <a:buNone/>
              <a:defRPr sz="900" b="0">
                <a:solidFill>
                  <a:srgbClr val="000000"/>
                </a:solidFill>
                <a:latin typeface="Arial"/>
                <a:ea typeface="Arial"/>
                <a:cs typeface="Arial"/>
                <a:sym typeface="Arial"/>
              </a:defRPr>
            </a:lvl2pPr>
            <a:lvl3pPr marL="0" lvl="2" indent="0" algn="r">
              <a:spcBef>
                <a:spcPts val="0"/>
              </a:spcBef>
              <a:spcAft>
                <a:spcPts val="0"/>
              </a:spcAft>
              <a:buNone/>
              <a:defRPr sz="900" b="0">
                <a:solidFill>
                  <a:srgbClr val="000000"/>
                </a:solidFill>
                <a:latin typeface="Arial"/>
                <a:ea typeface="Arial"/>
                <a:cs typeface="Arial"/>
                <a:sym typeface="Arial"/>
              </a:defRPr>
            </a:lvl3pPr>
            <a:lvl4pPr marL="0" lvl="3" indent="0" algn="r">
              <a:spcBef>
                <a:spcPts val="0"/>
              </a:spcBef>
              <a:spcAft>
                <a:spcPts val="0"/>
              </a:spcAft>
              <a:buNone/>
              <a:defRPr sz="900" b="0">
                <a:solidFill>
                  <a:srgbClr val="000000"/>
                </a:solidFill>
                <a:latin typeface="Arial"/>
                <a:ea typeface="Arial"/>
                <a:cs typeface="Arial"/>
                <a:sym typeface="Arial"/>
              </a:defRPr>
            </a:lvl4pPr>
            <a:lvl5pPr marL="0" lvl="4" indent="0" algn="r">
              <a:spcBef>
                <a:spcPts val="0"/>
              </a:spcBef>
              <a:spcAft>
                <a:spcPts val="0"/>
              </a:spcAft>
              <a:buNone/>
              <a:defRPr sz="900" b="0">
                <a:solidFill>
                  <a:srgbClr val="000000"/>
                </a:solidFill>
                <a:latin typeface="Arial"/>
                <a:ea typeface="Arial"/>
                <a:cs typeface="Arial"/>
                <a:sym typeface="Arial"/>
              </a:defRPr>
            </a:lvl5pPr>
            <a:lvl6pPr marL="0" lvl="5" indent="0" algn="r">
              <a:spcBef>
                <a:spcPts val="0"/>
              </a:spcBef>
              <a:spcAft>
                <a:spcPts val="0"/>
              </a:spcAft>
              <a:buNone/>
              <a:defRPr sz="900" b="0">
                <a:solidFill>
                  <a:srgbClr val="000000"/>
                </a:solidFill>
                <a:latin typeface="Arial"/>
                <a:ea typeface="Arial"/>
                <a:cs typeface="Arial"/>
                <a:sym typeface="Arial"/>
              </a:defRPr>
            </a:lvl6pPr>
            <a:lvl7pPr marL="0" lvl="6" indent="0" algn="r">
              <a:spcBef>
                <a:spcPts val="0"/>
              </a:spcBef>
              <a:spcAft>
                <a:spcPts val="0"/>
              </a:spcAft>
              <a:buNone/>
              <a:defRPr sz="900" b="0">
                <a:solidFill>
                  <a:srgbClr val="000000"/>
                </a:solidFill>
                <a:latin typeface="Arial"/>
                <a:ea typeface="Arial"/>
                <a:cs typeface="Arial"/>
                <a:sym typeface="Arial"/>
              </a:defRPr>
            </a:lvl7pPr>
            <a:lvl8pPr marL="0" lvl="7" indent="0" algn="r">
              <a:spcBef>
                <a:spcPts val="0"/>
              </a:spcBef>
              <a:spcAft>
                <a:spcPts val="0"/>
              </a:spcAft>
              <a:buNone/>
              <a:defRPr sz="900" b="0">
                <a:solidFill>
                  <a:srgbClr val="000000"/>
                </a:solidFill>
                <a:latin typeface="Arial"/>
                <a:ea typeface="Arial"/>
                <a:cs typeface="Arial"/>
                <a:sym typeface="Arial"/>
              </a:defRPr>
            </a:lvl8pPr>
            <a:lvl9pPr marL="0" lvl="8" indent="0" algn="r">
              <a:spcBef>
                <a:spcPts val="0"/>
              </a:spcBef>
              <a:spcAft>
                <a:spcPts val="0"/>
              </a:spcAft>
              <a:buNone/>
              <a:defRPr sz="900" b="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8"/>
          <p:cNvSpPr txBox="1">
            <a:spLocks noGrp="1"/>
          </p:cNvSpPr>
          <p:nvPr>
            <p:ph type="sldNum" idx="12"/>
          </p:nvPr>
        </p:nvSpPr>
        <p:spPr>
          <a:xfrm>
            <a:off x="8740776" y="6516688"/>
            <a:ext cx="390525" cy="3048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sz="900" b="0">
                <a:solidFill>
                  <a:srgbClr val="000000"/>
                </a:solidFill>
                <a:latin typeface="Arial"/>
                <a:ea typeface="Arial"/>
                <a:cs typeface="Arial"/>
                <a:sym typeface="Arial"/>
              </a:defRPr>
            </a:lvl1pPr>
            <a:lvl2pPr marL="0" lvl="1" indent="0" algn="r">
              <a:spcBef>
                <a:spcPts val="0"/>
              </a:spcBef>
              <a:spcAft>
                <a:spcPts val="0"/>
              </a:spcAft>
              <a:buNone/>
              <a:defRPr sz="900" b="0">
                <a:solidFill>
                  <a:srgbClr val="000000"/>
                </a:solidFill>
                <a:latin typeface="Arial"/>
                <a:ea typeface="Arial"/>
                <a:cs typeface="Arial"/>
                <a:sym typeface="Arial"/>
              </a:defRPr>
            </a:lvl2pPr>
            <a:lvl3pPr marL="0" lvl="2" indent="0" algn="r">
              <a:spcBef>
                <a:spcPts val="0"/>
              </a:spcBef>
              <a:spcAft>
                <a:spcPts val="0"/>
              </a:spcAft>
              <a:buNone/>
              <a:defRPr sz="900" b="0">
                <a:solidFill>
                  <a:srgbClr val="000000"/>
                </a:solidFill>
                <a:latin typeface="Arial"/>
                <a:ea typeface="Arial"/>
                <a:cs typeface="Arial"/>
                <a:sym typeface="Arial"/>
              </a:defRPr>
            </a:lvl3pPr>
            <a:lvl4pPr marL="0" lvl="3" indent="0" algn="r">
              <a:spcBef>
                <a:spcPts val="0"/>
              </a:spcBef>
              <a:spcAft>
                <a:spcPts val="0"/>
              </a:spcAft>
              <a:buNone/>
              <a:defRPr sz="900" b="0">
                <a:solidFill>
                  <a:srgbClr val="000000"/>
                </a:solidFill>
                <a:latin typeface="Arial"/>
                <a:ea typeface="Arial"/>
                <a:cs typeface="Arial"/>
                <a:sym typeface="Arial"/>
              </a:defRPr>
            </a:lvl4pPr>
            <a:lvl5pPr marL="0" lvl="4" indent="0" algn="r">
              <a:spcBef>
                <a:spcPts val="0"/>
              </a:spcBef>
              <a:spcAft>
                <a:spcPts val="0"/>
              </a:spcAft>
              <a:buNone/>
              <a:defRPr sz="900" b="0">
                <a:solidFill>
                  <a:srgbClr val="000000"/>
                </a:solidFill>
                <a:latin typeface="Arial"/>
                <a:ea typeface="Arial"/>
                <a:cs typeface="Arial"/>
                <a:sym typeface="Arial"/>
              </a:defRPr>
            </a:lvl5pPr>
            <a:lvl6pPr marL="0" lvl="5" indent="0" algn="r">
              <a:spcBef>
                <a:spcPts val="0"/>
              </a:spcBef>
              <a:spcAft>
                <a:spcPts val="0"/>
              </a:spcAft>
              <a:buNone/>
              <a:defRPr sz="900" b="0">
                <a:solidFill>
                  <a:srgbClr val="000000"/>
                </a:solidFill>
                <a:latin typeface="Arial"/>
                <a:ea typeface="Arial"/>
                <a:cs typeface="Arial"/>
                <a:sym typeface="Arial"/>
              </a:defRPr>
            </a:lvl6pPr>
            <a:lvl7pPr marL="0" lvl="6" indent="0" algn="r">
              <a:spcBef>
                <a:spcPts val="0"/>
              </a:spcBef>
              <a:spcAft>
                <a:spcPts val="0"/>
              </a:spcAft>
              <a:buNone/>
              <a:defRPr sz="900" b="0">
                <a:solidFill>
                  <a:srgbClr val="000000"/>
                </a:solidFill>
                <a:latin typeface="Arial"/>
                <a:ea typeface="Arial"/>
                <a:cs typeface="Arial"/>
                <a:sym typeface="Arial"/>
              </a:defRPr>
            </a:lvl7pPr>
            <a:lvl8pPr marL="0" lvl="7" indent="0" algn="r">
              <a:spcBef>
                <a:spcPts val="0"/>
              </a:spcBef>
              <a:spcAft>
                <a:spcPts val="0"/>
              </a:spcAft>
              <a:buNone/>
              <a:defRPr sz="900" b="0">
                <a:solidFill>
                  <a:srgbClr val="000000"/>
                </a:solidFill>
                <a:latin typeface="Arial"/>
                <a:ea typeface="Arial"/>
                <a:cs typeface="Arial"/>
                <a:sym typeface="Arial"/>
              </a:defRPr>
            </a:lvl8pPr>
            <a:lvl9pPr marL="0" lvl="8" indent="0" algn="r">
              <a:spcBef>
                <a:spcPts val="0"/>
              </a:spcBef>
              <a:spcAft>
                <a:spcPts val="0"/>
              </a:spcAft>
              <a:buNone/>
              <a:defRPr sz="900" b="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18"/>
          <p:cNvSpPr txBox="1">
            <a:spLocks noGrp="1"/>
          </p:cNvSpPr>
          <p:nvPr>
            <p:ph type="ftr" idx="11"/>
          </p:nvPr>
        </p:nvSpPr>
        <p:spPr>
          <a:xfrm>
            <a:off x="2935288" y="6472238"/>
            <a:ext cx="3270250" cy="3048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yout1">
  <p:cSld name="Layout1">
    <p:spTree>
      <p:nvGrpSpPr>
        <p:cNvPr id="1" name="Shape 43"/>
        <p:cNvGrpSpPr/>
        <p:nvPr/>
      </p:nvGrpSpPr>
      <p:grpSpPr>
        <a:xfrm>
          <a:off x="0" y="0"/>
          <a:ext cx="0" cy="0"/>
          <a:chOff x="0" y="0"/>
          <a:chExt cx="0" cy="0"/>
        </a:xfrm>
      </p:grpSpPr>
      <p:sp>
        <p:nvSpPr>
          <p:cNvPr id="44" name="Google Shape;44;p19"/>
          <p:cNvSpPr/>
          <p:nvPr/>
        </p:nvSpPr>
        <p:spPr>
          <a:xfrm rot="-5400000">
            <a:off x="1993900" y="673101"/>
            <a:ext cx="825500" cy="3619500"/>
          </a:xfrm>
          <a:prstGeom prst="rect">
            <a:avLst/>
          </a:prstGeom>
          <a:gradFill>
            <a:gsLst>
              <a:gs pos="0">
                <a:schemeClr val="lt1"/>
              </a:gs>
              <a:gs pos="50000">
                <a:schemeClr val="lt1"/>
              </a:gs>
              <a:gs pos="100000">
                <a:srgbClr val="FFFFFF">
                  <a:alpha val="0"/>
                </a:srgbClr>
              </a:gs>
            </a:gsLst>
            <a:lin ang="1080000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b="1">
              <a:solidFill>
                <a:schemeClr val="dk2"/>
              </a:solidFill>
              <a:latin typeface="Arial"/>
              <a:ea typeface="Arial"/>
              <a:cs typeface="Arial"/>
              <a:sym typeface="Arial"/>
            </a:endParaRPr>
          </a:p>
        </p:txBody>
      </p:sp>
      <p:sp>
        <p:nvSpPr>
          <p:cNvPr id="45" name="Google Shape;45;p19"/>
          <p:cNvSpPr/>
          <p:nvPr/>
        </p:nvSpPr>
        <p:spPr>
          <a:xfrm rot="-5400000">
            <a:off x="5949951" y="298450"/>
            <a:ext cx="825500" cy="4368800"/>
          </a:xfrm>
          <a:prstGeom prst="rect">
            <a:avLst/>
          </a:prstGeom>
          <a:gradFill>
            <a:gsLst>
              <a:gs pos="0">
                <a:schemeClr val="lt1"/>
              </a:gs>
              <a:gs pos="50000">
                <a:schemeClr val="lt1"/>
              </a:gs>
              <a:gs pos="100000">
                <a:srgbClr val="FFFFFF">
                  <a:alpha val="0"/>
                </a:srgbClr>
              </a:gs>
            </a:gsLst>
            <a:lin ang="1080000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b="1">
              <a:solidFill>
                <a:schemeClr val="dk2"/>
              </a:solidFill>
              <a:latin typeface="Arial"/>
              <a:ea typeface="Arial"/>
              <a:cs typeface="Arial"/>
              <a:sym typeface="Arial"/>
            </a:endParaRPr>
          </a:p>
        </p:txBody>
      </p:sp>
      <p:pic>
        <p:nvPicPr>
          <p:cNvPr id="46" name="Google Shape;46;p19" descr="CE_logo_revised_sm2.png"/>
          <p:cNvPicPr preferRelativeResize="0"/>
          <p:nvPr/>
        </p:nvPicPr>
        <p:blipFill rotWithShape="1">
          <a:blip r:embed="rId2">
            <a:alphaModFix/>
          </a:blip>
          <a:srcRect/>
          <a:stretch/>
        </p:blipFill>
        <p:spPr>
          <a:xfrm>
            <a:off x="7632700" y="95250"/>
            <a:ext cx="1428750" cy="914400"/>
          </a:xfrm>
          <a:prstGeom prst="rect">
            <a:avLst/>
          </a:prstGeom>
          <a:noFill/>
          <a:ln>
            <a:noFill/>
          </a:ln>
        </p:spPr>
      </p:pic>
      <p:sp>
        <p:nvSpPr>
          <p:cNvPr id="47" name="Google Shape;47;p19"/>
          <p:cNvSpPr txBox="1"/>
          <p:nvPr/>
        </p:nvSpPr>
        <p:spPr>
          <a:xfrm>
            <a:off x="114301" y="6529314"/>
            <a:ext cx="1975757" cy="246213"/>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000" b="0">
                <a:solidFill>
                  <a:srgbClr val="7F7F7F"/>
                </a:solidFill>
                <a:latin typeface="Arial"/>
                <a:ea typeface="Arial"/>
                <a:cs typeface="Arial"/>
                <a:sym typeface="Arial"/>
              </a:rPr>
              <a:t>FOR INTERNAL USE ONLY.</a:t>
            </a:r>
            <a:endParaRPr/>
          </a:p>
        </p:txBody>
      </p:sp>
      <p:sp>
        <p:nvSpPr>
          <p:cNvPr id="48" name="Google Shape;48;p19"/>
          <p:cNvSpPr txBox="1">
            <a:spLocks noGrp="1"/>
          </p:cNvSpPr>
          <p:nvPr>
            <p:ph type="title"/>
          </p:nvPr>
        </p:nvSpPr>
        <p:spPr>
          <a:xfrm>
            <a:off x="622300" y="556809"/>
            <a:ext cx="8331200" cy="508316"/>
          </a:xfrm>
          <a:prstGeom prst="rect">
            <a:avLst/>
          </a:prstGeom>
          <a:noFill/>
          <a:ln>
            <a:noFill/>
          </a:ln>
        </p:spPr>
        <p:txBody>
          <a:bodyPr spcFirstLastPara="1" wrap="square" lIns="91300" tIns="45650" rIns="91300" bIns="45650" anchor="b" anchorCtr="0">
            <a:spAutoFit/>
          </a:bodyPr>
          <a:lstStyle>
            <a:lvl1pPr lvl="0" algn="l">
              <a:lnSpc>
                <a:spcPct val="85000"/>
              </a:lnSpc>
              <a:spcBef>
                <a:spcPts val="0"/>
              </a:spcBef>
              <a:spcAft>
                <a:spcPts val="0"/>
              </a:spcAft>
              <a:buSzPts val="1400"/>
              <a:buNone/>
              <a:defRPr sz="3200">
                <a:solidFill>
                  <a:srgbClr val="2B94C0"/>
                </a:solidFill>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49" name="Google Shape;49;p19"/>
          <p:cNvSpPr txBox="1">
            <a:spLocks noGrp="1"/>
          </p:cNvSpPr>
          <p:nvPr>
            <p:ph type="body" idx="1"/>
          </p:nvPr>
        </p:nvSpPr>
        <p:spPr>
          <a:xfrm>
            <a:off x="635002" y="1270001"/>
            <a:ext cx="7912099" cy="4902200"/>
          </a:xfrm>
          <a:prstGeom prst="rect">
            <a:avLst/>
          </a:prstGeom>
          <a:noFill/>
          <a:ln>
            <a:noFill/>
          </a:ln>
        </p:spPr>
        <p:txBody>
          <a:bodyPr spcFirstLastPara="1" wrap="square" lIns="45650" tIns="45650" rIns="45650" bIns="45650" anchor="t" anchorCtr="0">
            <a:noAutofit/>
          </a:bodyPr>
          <a:lstStyle>
            <a:lvl1pPr marL="457200" lvl="0" indent="-228600" algn="l">
              <a:lnSpc>
                <a:spcPct val="100000"/>
              </a:lnSpc>
              <a:spcBef>
                <a:spcPts val="0"/>
              </a:spcBef>
              <a:spcAft>
                <a:spcPts val="0"/>
              </a:spcAft>
              <a:buSzPts val="1400"/>
              <a:buNone/>
              <a:defRPr sz="2600" b="0">
                <a:solidFill>
                  <a:srgbClr val="505050"/>
                </a:solidFill>
              </a:defRPr>
            </a:lvl1pPr>
            <a:lvl2pPr marL="914400" lvl="1" indent="-342900" algn="l">
              <a:lnSpc>
                <a:spcPct val="100000"/>
              </a:lnSpc>
              <a:spcBef>
                <a:spcPts val="400"/>
              </a:spcBef>
              <a:spcAft>
                <a:spcPts val="0"/>
              </a:spcAft>
              <a:buClr>
                <a:srgbClr val="2B94C0"/>
              </a:buClr>
              <a:buSzPts val="1800"/>
              <a:buFont typeface="Noto Sans Symbols"/>
              <a:buChar char="◆"/>
              <a:defRPr sz="2400" b="0">
                <a:solidFill>
                  <a:schemeClr val="dk1"/>
                </a:solidFill>
              </a:defRPr>
            </a:lvl2pPr>
            <a:lvl3pPr marL="1371600" lvl="2" indent="-368300" algn="l">
              <a:lnSpc>
                <a:spcPct val="100000"/>
              </a:lnSpc>
              <a:spcBef>
                <a:spcPts val="400"/>
              </a:spcBef>
              <a:spcAft>
                <a:spcPts val="0"/>
              </a:spcAft>
              <a:buClr>
                <a:srgbClr val="6B6B6B"/>
              </a:buClr>
              <a:buSzPts val="2200"/>
              <a:buChar char="–"/>
              <a:defRPr sz="2200" b="0">
                <a:solidFill>
                  <a:schemeClr val="dk1"/>
                </a:solidFill>
              </a:defRPr>
            </a:lvl3pPr>
            <a:lvl4pPr marL="1828800" lvl="3" indent="-342900" algn="l">
              <a:lnSpc>
                <a:spcPct val="100000"/>
              </a:lnSpc>
              <a:spcBef>
                <a:spcPts val="400"/>
              </a:spcBef>
              <a:spcAft>
                <a:spcPts val="0"/>
              </a:spcAft>
              <a:buClr>
                <a:srgbClr val="6B6B6B"/>
              </a:buClr>
              <a:buSzPts val="1800"/>
              <a:buFont typeface="Courier New"/>
              <a:buChar char="o"/>
              <a:defRPr sz="1800" b="0">
                <a:solidFill>
                  <a:schemeClr val="dk1"/>
                </a:solidFill>
              </a:defRPr>
            </a:lvl4pPr>
            <a:lvl5pPr marL="2286000" lvl="4" indent="-342900" algn="l">
              <a:lnSpc>
                <a:spcPct val="100000"/>
              </a:lnSpc>
              <a:spcBef>
                <a:spcPts val="400"/>
              </a:spcBef>
              <a:spcAft>
                <a:spcPts val="0"/>
              </a:spcAft>
              <a:buClr>
                <a:srgbClr val="6B6B6B"/>
              </a:buClr>
              <a:buSzPts val="1800"/>
              <a:buFont typeface="Arial"/>
              <a:buChar char="•"/>
              <a:defRPr sz="1800" b="0">
                <a:solidFill>
                  <a:schemeClr val="dk1"/>
                </a:solidFill>
              </a:defRPr>
            </a:lvl5pPr>
            <a:lvl6pPr marL="2743200" lvl="5" indent="-342900" algn="l">
              <a:lnSpc>
                <a:spcPct val="85000"/>
              </a:lnSpc>
              <a:spcBef>
                <a:spcPts val="810"/>
              </a:spcBef>
              <a:spcAft>
                <a:spcPts val="0"/>
              </a:spcAft>
              <a:buClr>
                <a:schemeClr val="lt1"/>
              </a:buClr>
              <a:buSzPts val="1800"/>
              <a:buChar char="»"/>
              <a:defRPr/>
            </a:lvl6pPr>
            <a:lvl7pPr marL="3200400" lvl="6" indent="-342900" algn="l">
              <a:lnSpc>
                <a:spcPct val="85000"/>
              </a:lnSpc>
              <a:spcBef>
                <a:spcPts val="810"/>
              </a:spcBef>
              <a:spcAft>
                <a:spcPts val="0"/>
              </a:spcAft>
              <a:buClr>
                <a:schemeClr val="lt1"/>
              </a:buClr>
              <a:buSzPts val="1800"/>
              <a:buChar char="»"/>
              <a:defRPr/>
            </a:lvl7pPr>
            <a:lvl8pPr marL="3657600" lvl="7" indent="-342900" algn="l">
              <a:lnSpc>
                <a:spcPct val="85000"/>
              </a:lnSpc>
              <a:spcBef>
                <a:spcPts val="810"/>
              </a:spcBef>
              <a:spcAft>
                <a:spcPts val="0"/>
              </a:spcAft>
              <a:buClr>
                <a:schemeClr val="lt1"/>
              </a:buClr>
              <a:buSzPts val="1800"/>
              <a:buChar char="»"/>
              <a:defRPr/>
            </a:lvl8pPr>
            <a:lvl9pPr marL="4114800" lvl="8" indent="-342900" algn="l">
              <a:lnSpc>
                <a:spcPct val="85000"/>
              </a:lnSpc>
              <a:spcBef>
                <a:spcPts val="810"/>
              </a:spcBef>
              <a:spcAft>
                <a:spcPts val="0"/>
              </a:spcAft>
              <a:buClr>
                <a:schemeClr val="lt1"/>
              </a:buClr>
              <a:buSzPts val="1800"/>
              <a:buChar char="»"/>
              <a:defRPr/>
            </a:lvl9pPr>
          </a:lstStyle>
          <a:p>
            <a:endParaRPr/>
          </a:p>
        </p:txBody>
      </p:sp>
      <p:sp>
        <p:nvSpPr>
          <p:cNvPr id="50" name="Google Shape;50;p19"/>
          <p:cNvSpPr txBox="1">
            <a:spLocks noGrp="1"/>
          </p:cNvSpPr>
          <p:nvPr>
            <p:ph type="sldNum" idx="12"/>
          </p:nvPr>
        </p:nvSpPr>
        <p:spPr>
          <a:xfrm>
            <a:off x="8740776" y="6516688"/>
            <a:ext cx="390525" cy="3048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None/>
              <a:defRPr sz="900" b="0">
                <a:solidFill>
                  <a:schemeClr val="dk1"/>
                </a:solidFill>
                <a:latin typeface="Arial"/>
                <a:ea typeface="Arial"/>
                <a:cs typeface="Arial"/>
                <a:sym typeface="Arial"/>
              </a:defRPr>
            </a:lvl1pPr>
            <a:lvl2pPr marL="0" lvl="1" indent="0" algn="r">
              <a:spcBef>
                <a:spcPts val="0"/>
              </a:spcBef>
              <a:spcAft>
                <a:spcPts val="0"/>
              </a:spcAft>
              <a:buNone/>
              <a:defRPr sz="900" b="0">
                <a:solidFill>
                  <a:schemeClr val="dk1"/>
                </a:solidFill>
                <a:latin typeface="Arial"/>
                <a:ea typeface="Arial"/>
                <a:cs typeface="Arial"/>
                <a:sym typeface="Arial"/>
              </a:defRPr>
            </a:lvl2pPr>
            <a:lvl3pPr marL="0" lvl="2" indent="0" algn="r">
              <a:spcBef>
                <a:spcPts val="0"/>
              </a:spcBef>
              <a:spcAft>
                <a:spcPts val="0"/>
              </a:spcAft>
              <a:buNone/>
              <a:defRPr sz="900" b="0">
                <a:solidFill>
                  <a:schemeClr val="dk1"/>
                </a:solidFill>
                <a:latin typeface="Arial"/>
                <a:ea typeface="Arial"/>
                <a:cs typeface="Arial"/>
                <a:sym typeface="Arial"/>
              </a:defRPr>
            </a:lvl3pPr>
            <a:lvl4pPr marL="0" lvl="3" indent="0" algn="r">
              <a:spcBef>
                <a:spcPts val="0"/>
              </a:spcBef>
              <a:spcAft>
                <a:spcPts val="0"/>
              </a:spcAft>
              <a:buNone/>
              <a:defRPr sz="900" b="0">
                <a:solidFill>
                  <a:schemeClr val="dk1"/>
                </a:solidFill>
                <a:latin typeface="Arial"/>
                <a:ea typeface="Arial"/>
                <a:cs typeface="Arial"/>
                <a:sym typeface="Arial"/>
              </a:defRPr>
            </a:lvl4pPr>
            <a:lvl5pPr marL="0" lvl="4" indent="0" algn="r">
              <a:spcBef>
                <a:spcPts val="0"/>
              </a:spcBef>
              <a:spcAft>
                <a:spcPts val="0"/>
              </a:spcAft>
              <a:buNone/>
              <a:defRPr sz="900" b="0">
                <a:solidFill>
                  <a:schemeClr val="dk1"/>
                </a:solidFill>
                <a:latin typeface="Arial"/>
                <a:ea typeface="Arial"/>
                <a:cs typeface="Arial"/>
                <a:sym typeface="Arial"/>
              </a:defRPr>
            </a:lvl5pPr>
            <a:lvl6pPr marL="0" lvl="5" indent="0" algn="r">
              <a:spcBef>
                <a:spcPts val="0"/>
              </a:spcBef>
              <a:spcAft>
                <a:spcPts val="0"/>
              </a:spcAft>
              <a:buNone/>
              <a:defRPr sz="900" b="0">
                <a:solidFill>
                  <a:schemeClr val="dk1"/>
                </a:solidFill>
                <a:latin typeface="Arial"/>
                <a:ea typeface="Arial"/>
                <a:cs typeface="Arial"/>
                <a:sym typeface="Arial"/>
              </a:defRPr>
            </a:lvl6pPr>
            <a:lvl7pPr marL="0" lvl="6" indent="0" algn="r">
              <a:spcBef>
                <a:spcPts val="0"/>
              </a:spcBef>
              <a:spcAft>
                <a:spcPts val="0"/>
              </a:spcAft>
              <a:buNone/>
              <a:defRPr sz="900" b="0">
                <a:solidFill>
                  <a:schemeClr val="dk1"/>
                </a:solidFill>
                <a:latin typeface="Arial"/>
                <a:ea typeface="Arial"/>
                <a:cs typeface="Arial"/>
                <a:sym typeface="Arial"/>
              </a:defRPr>
            </a:lvl7pPr>
            <a:lvl8pPr marL="0" lvl="7" indent="0" algn="r">
              <a:spcBef>
                <a:spcPts val="0"/>
              </a:spcBef>
              <a:spcAft>
                <a:spcPts val="0"/>
              </a:spcAft>
              <a:buNone/>
              <a:defRPr sz="900" b="0">
                <a:solidFill>
                  <a:schemeClr val="dk1"/>
                </a:solidFill>
                <a:latin typeface="Arial"/>
                <a:ea typeface="Arial"/>
                <a:cs typeface="Arial"/>
                <a:sym typeface="Arial"/>
              </a:defRPr>
            </a:lvl8pPr>
            <a:lvl9pPr marL="0" lvl="8" indent="0" algn="r">
              <a:spcBef>
                <a:spcPts val="0"/>
              </a:spcBef>
              <a:spcAft>
                <a:spcPts val="0"/>
              </a:spcAft>
              <a:buNone/>
              <a:defRPr sz="900" b="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0"/>
        <p:cNvGrpSpPr/>
        <p:nvPr/>
      </p:nvGrpSpPr>
      <p:grpSpPr>
        <a:xfrm>
          <a:off x="0" y="0"/>
          <a:ext cx="0" cy="0"/>
          <a:chOff x="0" y="0"/>
          <a:chExt cx="0" cy="0"/>
        </a:xfrm>
      </p:grpSpPr>
      <p:sp>
        <p:nvSpPr>
          <p:cNvPr id="61" name="Google Shape;61;p21"/>
          <p:cNvSpPr txBox="1">
            <a:spLocks noGrp="1"/>
          </p:cNvSpPr>
          <p:nvPr>
            <p:ph type="body" idx="1"/>
          </p:nvPr>
        </p:nvSpPr>
        <p:spPr>
          <a:xfrm>
            <a:off x="762000" y="1552576"/>
            <a:ext cx="7467600" cy="2511457"/>
          </a:xfrm>
          <a:prstGeom prst="rect">
            <a:avLst/>
          </a:prstGeom>
          <a:noFill/>
          <a:ln>
            <a:noFill/>
          </a:ln>
        </p:spPr>
        <p:txBody>
          <a:bodyPr spcFirstLastPara="1" wrap="square" lIns="91425" tIns="45700" rIns="91425" bIns="45700" anchor="t" anchorCtr="0">
            <a:spAutoFit/>
          </a:bodyPr>
          <a:lstStyle>
            <a:lvl1pPr marL="457200" lvl="0" indent="-406400" algn="l">
              <a:lnSpc>
                <a:spcPct val="90000"/>
              </a:lnSpc>
              <a:spcBef>
                <a:spcPts val="1200"/>
              </a:spcBef>
              <a:spcAft>
                <a:spcPts val="0"/>
              </a:spcAft>
              <a:buSzPts val="2800"/>
              <a:buChar char="•"/>
              <a:defRPr sz="2800">
                <a:solidFill>
                  <a:srgbClr val="004B7E"/>
                </a:solidFill>
              </a:defRPr>
            </a:lvl1pPr>
            <a:lvl2pPr marL="914400" lvl="1" indent="-381000" algn="l">
              <a:lnSpc>
                <a:spcPct val="90000"/>
              </a:lnSpc>
              <a:spcBef>
                <a:spcPts val="1200"/>
              </a:spcBef>
              <a:spcAft>
                <a:spcPts val="0"/>
              </a:spcAft>
              <a:buClr>
                <a:srgbClr val="7F7F7F"/>
              </a:buClr>
              <a:buSzPts val="2400"/>
              <a:buChar char="–"/>
              <a:defRPr sz="2400"/>
            </a:lvl2pPr>
            <a:lvl3pPr marL="1371600" lvl="2" indent="-355600" algn="l">
              <a:lnSpc>
                <a:spcPct val="90000"/>
              </a:lnSpc>
              <a:spcBef>
                <a:spcPts val="1200"/>
              </a:spcBef>
              <a:spcAft>
                <a:spcPts val="0"/>
              </a:spcAft>
              <a:buClr>
                <a:srgbClr val="7F7F7F"/>
              </a:buClr>
              <a:buSzPts val="2000"/>
              <a:buChar char="•"/>
              <a:defRPr sz="2000"/>
            </a:lvl3pPr>
            <a:lvl4pPr marL="1828800" lvl="3" indent="-342900" algn="l">
              <a:lnSpc>
                <a:spcPct val="90000"/>
              </a:lnSpc>
              <a:spcBef>
                <a:spcPts val="1200"/>
              </a:spcBef>
              <a:spcAft>
                <a:spcPts val="0"/>
              </a:spcAft>
              <a:buClr>
                <a:srgbClr val="7F7F7F"/>
              </a:buClr>
              <a:buSzPts val="1800"/>
              <a:buChar char="–"/>
              <a:defRPr sz="1800"/>
            </a:lvl4pPr>
            <a:lvl5pPr marL="2286000" lvl="4" indent="-342900" algn="l">
              <a:lnSpc>
                <a:spcPct val="90000"/>
              </a:lnSpc>
              <a:spcBef>
                <a:spcPts val="1200"/>
              </a:spcBef>
              <a:spcAft>
                <a:spcPts val="0"/>
              </a:spcAft>
              <a:buClr>
                <a:srgbClr val="7F7F7F"/>
              </a:buClr>
              <a:buSzPts val="1800"/>
              <a:buChar char="»"/>
              <a:defRPr sz="1800"/>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21"/>
          <p:cNvSpPr txBox="1">
            <a:spLocks noGrp="1"/>
          </p:cNvSpPr>
          <p:nvPr>
            <p:ph type="title"/>
          </p:nvPr>
        </p:nvSpPr>
        <p:spPr>
          <a:xfrm>
            <a:off x="394242" y="290124"/>
            <a:ext cx="8749759" cy="510909"/>
          </a:xfrm>
          <a:prstGeom prst="rect">
            <a:avLst/>
          </a:prstGeom>
          <a:noFill/>
          <a:ln>
            <a:noFill/>
          </a:ln>
        </p:spPr>
        <p:txBody>
          <a:bodyPr spcFirstLastPara="1" wrap="square" lIns="109700" tIns="45700" rIns="109700" bIns="45700" anchor="b" anchorCtr="0">
            <a:spAutoFit/>
          </a:bodyPr>
          <a:lstStyle>
            <a:lvl1pPr lvl="0" algn="l">
              <a:lnSpc>
                <a:spcPct val="80000"/>
              </a:lnSpc>
              <a:spcBef>
                <a:spcPts val="0"/>
              </a:spcBef>
              <a:spcAft>
                <a:spcPts val="0"/>
              </a:spcAft>
              <a:buClr>
                <a:srgbClr val="0062A4"/>
              </a:buClr>
              <a:buSzPts val="3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22"/>
          <p:cNvSpPr txBox="1">
            <a:spLocks noGrp="1"/>
          </p:cNvSpPr>
          <p:nvPr>
            <p:ph type="title"/>
          </p:nvPr>
        </p:nvSpPr>
        <p:spPr>
          <a:xfrm>
            <a:off x="396349" y="287878"/>
            <a:ext cx="8757176" cy="510909"/>
          </a:xfrm>
          <a:prstGeom prst="rect">
            <a:avLst/>
          </a:prstGeom>
          <a:noFill/>
          <a:ln>
            <a:noFill/>
          </a:ln>
        </p:spPr>
        <p:txBody>
          <a:bodyPr spcFirstLastPara="1" wrap="square" lIns="109700" tIns="45700" rIns="109700" bIns="45700" anchor="b" anchorCtr="0">
            <a:spAutoFit/>
          </a:bodyPr>
          <a:lstStyle>
            <a:lvl1pPr lvl="0" algn="l">
              <a:lnSpc>
                <a:spcPct val="80000"/>
              </a:lnSpc>
              <a:spcBef>
                <a:spcPts val="0"/>
              </a:spcBef>
              <a:spcAft>
                <a:spcPts val="0"/>
              </a:spcAft>
              <a:buClr>
                <a:srgbClr val="0062A4"/>
              </a:buClr>
              <a:buSzPts val="3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image" Target="../media/image4.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Google Shape;9;p12"/>
          <p:cNvSpPr/>
          <p:nvPr/>
        </p:nvSpPr>
        <p:spPr>
          <a:xfrm>
            <a:off x="0" y="1"/>
            <a:ext cx="9144000" cy="1133475"/>
          </a:xfrm>
          <a:prstGeom prst="rect">
            <a:avLst/>
          </a:prstGeom>
          <a:gradFill>
            <a:gsLst>
              <a:gs pos="0">
                <a:srgbClr val="D1E8FF"/>
              </a:gs>
              <a:gs pos="100000">
                <a:srgbClr val="FFFFFF"/>
              </a:gs>
            </a:gsLst>
            <a:lin ang="5400000" scaled="0"/>
          </a:gradFill>
          <a:ln>
            <a:noFill/>
          </a:ln>
        </p:spPr>
        <p:txBody>
          <a:bodyPr spcFirstLastPara="1" wrap="square" lIns="91300" tIns="45650" rIns="91300" bIns="45650" anchor="ctr" anchorCtr="0">
            <a:noAutofit/>
          </a:bodyPr>
          <a:lstStyle/>
          <a:p>
            <a:pPr marL="0" marR="0" lvl="0" indent="0" algn="ctr" rtl="0">
              <a:spcBef>
                <a:spcPts val="0"/>
              </a:spcBef>
              <a:spcAft>
                <a:spcPts val="0"/>
              </a:spcAft>
              <a:buNone/>
            </a:pPr>
            <a:endParaRPr sz="1800" b="1">
              <a:solidFill>
                <a:srgbClr val="000000"/>
              </a:solidFill>
              <a:latin typeface="Arial"/>
              <a:ea typeface="Arial"/>
              <a:cs typeface="Arial"/>
              <a:sym typeface="Arial"/>
            </a:endParaRPr>
          </a:p>
        </p:txBody>
      </p:sp>
      <p:sp>
        <p:nvSpPr>
          <p:cNvPr id="10" name="Google Shape;10;p12"/>
          <p:cNvSpPr/>
          <p:nvPr/>
        </p:nvSpPr>
        <p:spPr>
          <a:xfrm>
            <a:off x="533400" y="1136650"/>
            <a:ext cx="8610600" cy="77788"/>
          </a:xfrm>
          <a:prstGeom prst="rect">
            <a:avLst/>
          </a:prstGeom>
          <a:gradFill>
            <a:gsLst>
              <a:gs pos="0">
                <a:srgbClr val="0066CC"/>
              </a:gs>
              <a:gs pos="100000">
                <a:srgbClr val="33CCFF">
                  <a:alpha val="0"/>
                </a:srgbClr>
              </a:gs>
            </a:gsLst>
            <a:lin ang="0" scaled="0"/>
          </a:gradFill>
          <a:ln>
            <a:noFill/>
          </a:ln>
        </p:spPr>
        <p:txBody>
          <a:bodyPr spcFirstLastPara="1" wrap="square" lIns="91300" tIns="45650" rIns="91300" bIns="45650" anchor="ctr" anchorCtr="0">
            <a:noAutofit/>
          </a:bodyPr>
          <a:lstStyle/>
          <a:p>
            <a:pPr marL="0" marR="0" lvl="0" indent="0" algn="ctr" rtl="0">
              <a:spcBef>
                <a:spcPts val="0"/>
              </a:spcBef>
              <a:spcAft>
                <a:spcPts val="0"/>
              </a:spcAft>
              <a:buNone/>
            </a:pPr>
            <a:endParaRPr sz="1800" b="1">
              <a:solidFill>
                <a:srgbClr val="000000"/>
              </a:solidFill>
              <a:latin typeface="Arial"/>
              <a:ea typeface="Arial"/>
              <a:cs typeface="Arial"/>
              <a:sym typeface="Arial"/>
            </a:endParaRPr>
          </a:p>
        </p:txBody>
      </p:sp>
      <p:sp>
        <p:nvSpPr>
          <p:cNvPr id="11" name="Google Shape;11;p12"/>
          <p:cNvSpPr txBox="1">
            <a:spLocks noGrp="1"/>
          </p:cNvSpPr>
          <p:nvPr>
            <p:ph type="title"/>
          </p:nvPr>
        </p:nvSpPr>
        <p:spPr>
          <a:xfrm>
            <a:off x="431800" y="649494"/>
            <a:ext cx="8712200" cy="458587"/>
          </a:xfrm>
          <a:prstGeom prst="rect">
            <a:avLst/>
          </a:prstGeom>
          <a:noFill/>
          <a:ln>
            <a:noFill/>
          </a:ln>
        </p:spPr>
        <p:txBody>
          <a:bodyPr spcFirstLastPara="1" wrap="square" lIns="91300" tIns="45650" rIns="91300" bIns="45650" anchor="b" anchorCtr="0">
            <a:spAutoFit/>
          </a:bodyPr>
          <a:lstStyle>
            <a:lvl1pPr marR="0" lvl="0" algn="l" rtl="0">
              <a:lnSpc>
                <a:spcPct val="85000"/>
              </a:lnSpc>
              <a:spcBef>
                <a:spcPts val="0"/>
              </a:spcBef>
              <a:spcAft>
                <a:spcPts val="0"/>
              </a:spcAft>
              <a:buSzPts val="1400"/>
              <a:buNone/>
              <a:defRPr sz="2800" b="1" i="0" u="none" strike="noStrike" cap="none">
                <a:solidFill>
                  <a:srgbClr val="0066CC"/>
                </a:solidFill>
                <a:latin typeface="Arial Narrow"/>
                <a:ea typeface="Arial Narrow"/>
                <a:cs typeface="Arial Narrow"/>
                <a:sym typeface="Arial Narrow"/>
              </a:defRPr>
            </a:lvl1pPr>
            <a:lvl2pPr marR="0" lvl="1" algn="l" rtl="0">
              <a:lnSpc>
                <a:spcPct val="85000"/>
              </a:lnSpc>
              <a:spcBef>
                <a:spcPts val="0"/>
              </a:spcBef>
              <a:spcAft>
                <a:spcPts val="0"/>
              </a:spcAft>
              <a:buSzPts val="1400"/>
              <a:buNone/>
              <a:defRPr sz="3800" b="1" i="0" u="none" strike="noStrike" cap="none">
                <a:solidFill>
                  <a:srgbClr val="0066CC"/>
                </a:solidFill>
                <a:latin typeface="Arial Narrow"/>
                <a:ea typeface="Arial Narrow"/>
                <a:cs typeface="Arial Narrow"/>
                <a:sym typeface="Arial Narrow"/>
              </a:defRPr>
            </a:lvl2pPr>
            <a:lvl3pPr marR="0" lvl="2" algn="l" rtl="0">
              <a:lnSpc>
                <a:spcPct val="85000"/>
              </a:lnSpc>
              <a:spcBef>
                <a:spcPts val="0"/>
              </a:spcBef>
              <a:spcAft>
                <a:spcPts val="0"/>
              </a:spcAft>
              <a:buSzPts val="1400"/>
              <a:buNone/>
              <a:defRPr sz="3800" b="1" i="0" u="none" strike="noStrike" cap="none">
                <a:solidFill>
                  <a:srgbClr val="0066CC"/>
                </a:solidFill>
                <a:latin typeface="Arial Narrow"/>
                <a:ea typeface="Arial Narrow"/>
                <a:cs typeface="Arial Narrow"/>
                <a:sym typeface="Arial Narrow"/>
              </a:defRPr>
            </a:lvl3pPr>
            <a:lvl4pPr marR="0" lvl="3" algn="l" rtl="0">
              <a:lnSpc>
                <a:spcPct val="85000"/>
              </a:lnSpc>
              <a:spcBef>
                <a:spcPts val="0"/>
              </a:spcBef>
              <a:spcAft>
                <a:spcPts val="0"/>
              </a:spcAft>
              <a:buSzPts val="1400"/>
              <a:buNone/>
              <a:defRPr sz="3800" b="1" i="0" u="none" strike="noStrike" cap="none">
                <a:solidFill>
                  <a:srgbClr val="0066CC"/>
                </a:solidFill>
                <a:latin typeface="Arial Narrow"/>
                <a:ea typeface="Arial Narrow"/>
                <a:cs typeface="Arial Narrow"/>
                <a:sym typeface="Arial Narrow"/>
              </a:defRPr>
            </a:lvl4pPr>
            <a:lvl5pPr marR="0" lvl="4" algn="l" rtl="0">
              <a:lnSpc>
                <a:spcPct val="85000"/>
              </a:lnSpc>
              <a:spcBef>
                <a:spcPts val="0"/>
              </a:spcBef>
              <a:spcAft>
                <a:spcPts val="0"/>
              </a:spcAft>
              <a:buSzPts val="1400"/>
              <a:buNone/>
              <a:defRPr sz="3800" b="1" i="0" u="none" strike="noStrike" cap="none">
                <a:solidFill>
                  <a:srgbClr val="0066CC"/>
                </a:solidFill>
                <a:latin typeface="Arial Narrow"/>
                <a:ea typeface="Arial Narrow"/>
                <a:cs typeface="Arial Narrow"/>
                <a:sym typeface="Arial Narrow"/>
              </a:defRPr>
            </a:lvl5pPr>
            <a:lvl6pPr marR="0" lvl="5" algn="l" rtl="0">
              <a:lnSpc>
                <a:spcPct val="85000"/>
              </a:lnSpc>
              <a:spcBef>
                <a:spcPts val="0"/>
              </a:spcBef>
              <a:spcAft>
                <a:spcPts val="0"/>
              </a:spcAft>
              <a:buSzPts val="1400"/>
              <a:buNone/>
              <a:defRPr sz="3800" b="1" i="0" u="none" strike="noStrike" cap="none">
                <a:solidFill>
                  <a:srgbClr val="0066CC"/>
                </a:solidFill>
                <a:latin typeface="Arial Narrow"/>
                <a:ea typeface="Arial Narrow"/>
                <a:cs typeface="Arial Narrow"/>
                <a:sym typeface="Arial Narrow"/>
              </a:defRPr>
            </a:lvl6pPr>
            <a:lvl7pPr marR="0" lvl="6" algn="l" rtl="0">
              <a:lnSpc>
                <a:spcPct val="85000"/>
              </a:lnSpc>
              <a:spcBef>
                <a:spcPts val="0"/>
              </a:spcBef>
              <a:spcAft>
                <a:spcPts val="0"/>
              </a:spcAft>
              <a:buSzPts val="1400"/>
              <a:buNone/>
              <a:defRPr sz="3800" b="1" i="0" u="none" strike="noStrike" cap="none">
                <a:solidFill>
                  <a:srgbClr val="0066CC"/>
                </a:solidFill>
                <a:latin typeface="Arial Narrow"/>
                <a:ea typeface="Arial Narrow"/>
                <a:cs typeface="Arial Narrow"/>
                <a:sym typeface="Arial Narrow"/>
              </a:defRPr>
            </a:lvl7pPr>
            <a:lvl8pPr marR="0" lvl="7" algn="l" rtl="0">
              <a:lnSpc>
                <a:spcPct val="85000"/>
              </a:lnSpc>
              <a:spcBef>
                <a:spcPts val="0"/>
              </a:spcBef>
              <a:spcAft>
                <a:spcPts val="0"/>
              </a:spcAft>
              <a:buSzPts val="1400"/>
              <a:buNone/>
              <a:defRPr sz="3800" b="1" i="0" u="none" strike="noStrike" cap="none">
                <a:solidFill>
                  <a:srgbClr val="0066CC"/>
                </a:solidFill>
                <a:latin typeface="Arial Narrow"/>
                <a:ea typeface="Arial Narrow"/>
                <a:cs typeface="Arial Narrow"/>
                <a:sym typeface="Arial Narrow"/>
              </a:defRPr>
            </a:lvl8pPr>
            <a:lvl9pPr marR="0" lvl="8" algn="l" rtl="0">
              <a:lnSpc>
                <a:spcPct val="85000"/>
              </a:lnSpc>
              <a:spcBef>
                <a:spcPts val="0"/>
              </a:spcBef>
              <a:spcAft>
                <a:spcPts val="0"/>
              </a:spcAft>
              <a:buSzPts val="1400"/>
              <a:buNone/>
              <a:defRPr sz="3800" b="1" i="0" u="none" strike="noStrike" cap="none">
                <a:solidFill>
                  <a:srgbClr val="0066CC"/>
                </a:solidFill>
                <a:latin typeface="Arial Narrow"/>
                <a:ea typeface="Arial Narrow"/>
                <a:cs typeface="Arial Narrow"/>
                <a:sym typeface="Arial Narrow"/>
              </a:defRPr>
            </a:lvl9pPr>
          </a:lstStyle>
          <a:p>
            <a:endParaRPr/>
          </a:p>
        </p:txBody>
      </p:sp>
      <p:sp>
        <p:nvSpPr>
          <p:cNvPr id="12" name="Google Shape;12;p12"/>
          <p:cNvSpPr txBox="1">
            <a:spLocks noGrp="1"/>
          </p:cNvSpPr>
          <p:nvPr>
            <p:ph type="body" idx="1"/>
          </p:nvPr>
        </p:nvSpPr>
        <p:spPr>
          <a:xfrm>
            <a:off x="684214" y="1982794"/>
            <a:ext cx="7769225" cy="3125787"/>
          </a:xfrm>
          <a:prstGeom prst="rect">
            <a:avLst/>
          </a:prstGeom>
          <a:noFill/>
          <a:ln>
            <a:noFill/>
          </a:ln>
        </p:spPr>
        <p:txBody>
          <a:bodyPr spcFirstLastPara="1" wrap="square" lIns="45650" tIns="45650" rIns="45650" bIns="45650" anchor="t" anchorCtr="0">
            <a:noAutofit/>
          </a:bodyPr>
          <a:lstStyle>
            <a:lvl1pPr marL="457200" marR="0" lvl="0" indent="-228600" algn="l" rtl="0">
              <a:lnSpc>
                <a:spcPct val="90000"/>
              </a:lnSpc>
              <a:spcBef>
                <a:spcPts val="1080"/>
              </a:spcBef>
              <a:spcAft>
                <a:spcPts val="0"/>
              </a:spcAft>
              <a:buSzPts val="1400"/>
              <a:buNone/>
              <a:defRPr sz="2400" b="1" i="0" u="none" strike="noStrike" cap="none">
                <a:solidFill>
                  <a:srgbClr val="D15F09"/>
                </a:solidFill>
                <a:latin typeface="Arial"/>
                <a:ea typeface="Arial"/>
                <a:cs typeface="Arial"/>
                <a:sym typeface="Arial"/>
              </a:defRPr>
            </a:lvl1pPr>
            <a:lvl2pPr marL="914400" marR="0" lvl="1" indent="-327660" algn="l" rtl="0">
              <a:lnSpc>
                <a:spcPct val="90000"/>
              </a:lnSpc>
              <a:spcBef>
                <a:spcPts val="1080"/>
              </a:spcBef>
              <a:spcAft>
                <a:spcPts val="0"/>
              </a:spcAft>
              <a:buClr>
                <a:srgbClr val="D15F09"/>
              </a:buClr>
              <a:buSzPts val="1560"/>
              <a:buFont typeface="Noto Sans Symbols"/>
              <a:buChar char="◆"/>
              <a:defRPr sz="2400" b="1" i="0" u="none" strike="noStrike" cap="none">
                <a:solidFill>
                  <a:schemeClr val="dk1"/>
                </a:solidFill>
                <a:latin typeface="Arial"/>
                <a:ea typeface="Arial"/>
                <a:cs typeface="Arial"/>
                <a:sym typeface="Arial"/>
              </a:defRPr>
            </a:lvl2pPr>
            <a:lvl3pPr marL="1371600" marR="0" lvl="2" indent="-381000" algn="l" rtl="0">
              <a:lnSpc>
                <a:spcPct val="90000"/>
              </a:lnSpc>
              <a:spcBef>
                <a:spcPts val="1080"/>
              </a:spcBef>
              <a:spcAft>
                <a:spcPts val="0"/>
              </a:spcAft>
              <a:buClr>
                <a:srgbClr val="0066CC"/>
              </a:buClr>
              <a:buSzPts val="2400"/>
              <a:buFont typeface="Arial"/>
              <a:buChar char="–"/>
              <a:defRPr sz="2400" b="1" i="0" u="none" strike="noStrike" cap="none">
                <a:solidFill>
                  <a:schemeClr val="dk1"/>
                </a:solidFill>
                <a:latin typeface="Arial"/>
                <a:ea typeface="Arial"/>
                <a:cs typeface="Arial"/>
                <a:sym typeface="Arial"/>
              </a:defRPr>
            </a:lvl3pPr>
            <a:lvl4pPr marL="1828800" marR="0" lvl="3" indent="-381000" algn="l" rtl="0">
              <a:lnSpc>
                <a:spcPct val="90000"/>
              </a:lnSpc>
              <a:spcBef>
                <a:spcPts val="1080"/>
              </a:spcBef>
              <a:spcAft>
                <a:spcPts val="0"/>
              </a:spcAft>
              <a:buClr>
                <a:srgbClr val="0066CC"/>
              </a:buClr>
              <a:buSzPts val="2400"/>
              <a:buFont typeface="Arial"/>
              <a:buChar char="•"/>
              <a:defRPr sz="2400" b="1" i="0" u="none" strike="noStrike" cap="none">
                <a:solidFill>
                  <a:schemeClr val="dk1"/>
                </a:solidFill>
                <a:latin typeface="Arial"/>
                <a:ea typeface="Arial"/>
                <a:cs typeface="Arial"/>
                <a:sym typeface="Arial"/>
              </a:defRPr>
            </a:lvl4pPr>
            <a:lvl5pPr marL="2286000" marR="0" lvl="4" indent="-355600" algn="l" rtl="0">
              <a:lnSpc>
                <a:spcPct val="85000"/>
              </a:lnSpc>
              <a:spcBef>
                <a:spcPts val="9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85000"/>
              </a:lnSpc>
              <a:spcBef>
                <a:spcPts val="9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85000"/>
              </a:lnSpc>
              <a:spcBef>
                <a:spcPts val="9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85000"/>
              </a:lnSpc>
              <a:spcBef>
                <a:spcPts val="9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85000"/>
              </a:lnSpc>
              <a:spcBef>
                <a:spcPts val="9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pic>
        <p:nvPicPr>
          <p:cNvPr id="13" name="Google Shape;13;p12" descr="bms-blue"/>
          <p:cNvPicPr preferRelativeResize="0"/>
          <p:nvPr/>
        </p:nvPicPr>
        <p:blipFill rotWithShape="1">
          <a:blip r:embed="rId9">
            <a:alphaModFix/>
          </a:blip>
          <a:srcRect/>
          <a:stretch/>
        </p:blipFill>
        <p:spPr>
          <a:xfrm>
            <a:off x="6851101" y="6547754"/>
            <a:ext cx="1755775" cy="255588"/>
          </a:xfrm>
          <a:prstGeom prst="rect">
            <a:avLst/>
          </a:prstGeom>
          <a:noFill/>
          <a:ln>
            <a:noFill/>
          </a:ln>
        </p:spPr>
      </p:pic>
      <p:sp>
        <p:nvSpPr>
          <p:cNvPr id="14" name="Google Shape;14;p12"/>
          <p:cNvSpPr txBox="1">
            <a:spLocks noGrp="1"/>
          </p:cNvSpPr>
          <p:nvPr>
            <p:ph type="sldNum" idx="12"/>
          </p:nvPr>
        </p:nvSpPr>
        <p:spPr>
          <a:xfrm>
            <a:off x="8740776" y="6516688"/>
            <a:ext cx="390525" cy="3048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900" b="0" u="none">
                <a:solidFill>
                  <a:srgbClr val="000000"/>
                </a:solidFill>
                <a:latin typeface="Arial"/>
                <a:ea typeface="Arial"/>
                <a:cs typeface="Arial"/>
                <a:sym typeface="Arial"/>
              </a:defRPr>
            </a:lvl1pPr>
            <a:lvl2pPr marL="0" marR="0" lvl="1" indent="0" algn="r" rtl="0">
              <a:spcBef>
                <a:spcPts val="0"/>
              </a:spcBef>
              <a:spcAft>
                <a:spcPts val="0"/>
              </a:spcAft>
              <a:buNone/>
              <a:defRPr sz="900" b="0" u="none">
                <a:solidFill>
                  <a:srgbClr val="000000"/>
                </a:solidFill>
                <a:latin typeface="Arial"/>
                <a:ea typeface="Arial"/>
                <a:cs typeface="Arial"/>
                <a:sym typeface="Arial"/>
              </a:defRPr>
            </a:lvl2pPr>
            <a:lvl3pPr marL="0" marR="0" lvl="2" indent="0" algn="r" rtl="0">
              <a:spcBef>
                <a:spcPts val="0"/>
              </a:spcBef>
              <a:spcAft>
                <a:spcPts val="0"/>
              </a:spcAft>
              <a:buNone/>
              <a:defRPr sz="900" b="0" u="none">
                <a:solidFill>
                  <a:srgbClr val="000000"/>
                </a:solidFill>
                <a:latin typeface="Arial"/>
                <a:ea typeface="Arial"/>
                <a:cs typeface="Arial"/>
                <a:sym typeface="Arial"/>
              </a:defRPr>
            </a:lvl3pPr>
            <a:lvl4pPr marL="0" marR="0" lvl="3" indent="0" algn="r" rtl="0">
              <a:spcBef>
                <a:spcPts val="0"/>
              </a:spcBef>
              <a:spcAft>
                <a:spcPts val="0"/>
              </a:spcAft>
              <a:buNone/>
              <a:defRPr sz="900" b="0" u="none">
                <a:solidFill>
                  <a:srgbClr val="000000"/>
                </a:solidFill>
                <a:latin typeface="Arial"/>
                <a:ea typeface="Arial"/>
                <a:cs typeface="Arial"/>
                <a:sym typeface="Arial"/>
              </a:defRPr>
            </a:lvl4pPr>
            <a:lvl5pPr marL="0" marR="0" lvl="4" indent="0" algn="r" rtl="0">
              <a:spcBef>
                <a:spcPts val="0"/>
              </a:spcBef>
              <a:spcAft>
                <a:spcPts val="0"/>
              </a:spcAft>
              <a:buNone/>
              <a:defRPr sz="900" b="0" u="none">
                <a:solidFill>
                  <a:srgbClr val="000000"/>
                </a:solidFill>
                <a:latin typeface="Arial"/>
                <a:ea typeface="Arial"/>
                <a:cs typeface="Arial"/>
                <a:sym typeface="Arial"/>
              </a:defRPr>
            </a:lvl5pPr>
            <a:lvl6pPr marL="0" marR="0" lvl="5" indent="0" algn="r" rtl="0">
              <a:spcBef>
                <a:spcPts val="0"/>
              </a:spcBef>
              <a:spcAft>
                <a:spcPts val="0"/>
              </a:spcAft>
              <a:buNone/>
              <a:defRPr sz="900" b="0" u="none">
                <a:solidFill>
                  <a:srgbClr val="000000"/>
                </a:solidFill>
                <a:latin typeface="Arial"/>
                <a:ea typeface="Arial"/>
                <a:cs typeface="Arial"/>
                <a:sym typeface="Arial"/>
              </a:defRPr>
            </a:lvl6pPr>
            <a:lvl7pPr marL="0" marR="0" lvl="6" indent="0" algn="r" rtl="0">
              <a:spcBef>
                <a:spcPts val="0"/>
              </a:spcBef>
              <a:spcAft>
                <a:spcPts val="0"/>
              </a:spcAft>
              <a:buNone/>
              <a:defRPr sz="900" b="0" u="none">
                <a:solidFill>
                  <a:srgbClr val="000000"/>
                </a:solidFill>
                <a:latin typeface="Arial"/>
                <a:ea typeface="Arial"/>
                <a:cs typeface="Arial"/>
                <a:sym typeface="Arial"/>
              </a:defRPr>
            </a:lvl7pPr>
            <a:lvl8pPr marL="0" marR="0" lvl="7" indent="0" algn="r" rtl="0">
              <a:spcBef>
                <a:spcPts val="0"/>
              </a:spcBef>
              <a:spcAft>
                <a:spcPts val="0"/>
              </a:spcAft>
              <a:buNone/>
              <a:defRPr sz="900" b="0" u="none">
                <a:solidFill>
                  <a:srgbClr val="000000"/>
                </a:solidFill>
                <a:latin typeface="Arial"/>
                <a:ea typeface="Arial"/>
                <a:cs typeface="Arial"/>
                <a:sym typeface="Arial"/>
              </a:defRPr>
            </a:lvl8pPr>
            <a:lvl9pPr marL="0" marR="0" lvl="8" indent="0" algn="r" rtl="0">
              <a:spcBef>
                <a:spcPts val="0"/>
              </a:spcBef>
              <a:spcAft>
                <a:spcPts val="0"/>
              </a:spcAft>
              <a:buNone/>
              <a:defRPr sz="900" b="0" u="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2"/>
          <p:cNvSpPr txBox="1">
            <a:spLocks noGrp="1"/>
          </p:cNvSpPr>
          <p:nvPr>
            <p:ph type="ftr" idx="11"/>
          </p:nvPr>
        </p:nvSpPr>
        <p:spPr>
          <a:xfrm>
            <a:off x="2935288" y="6472238"/>
            <a:ext cx="3270250" cy="3048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400" b="0">
                <a:solidFill>
                  <a:schemeClr val="dk1"/>
                </a:solidFill>
                <a:latin typeface="Arial"/>
                <a:ea typeface="Arial"/>
                <a:cs typeface="Arial"/>
                <a:sym typeface="Arial"/>
              </a:defRPr>
            </a:lvl1pPr>
            <a:lvl2pPr marR="0" lvl="1" algn="ctr" rtl="0">
              <a:spcBef>
                <a:spcPts val="0"/>
              </a:spcBef>
              <a:spcAft>
                <a:spcPts val="0"/>
              </a:spcAft>
              <a:buSzPts val="1400"/>
              <a:buNone/>
              <a:defRPr sz="1800" b="1"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00" b="1"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00" b="1"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18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18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18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1800" b="1"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wipe dir="r"/>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Google Shape;52;p20"/>
          <p:cNvSpPr txBox="1">
            <a:spLocks noGrp="1"/>
          </p:cNvSpPr>
          <p:nvPr>
            <p:ph type="body" idx="1"/>
          </p:nvPr>
        </p:nvSpPr>
        <p:spPr>
          <a:xfrm>
            <a:off x="1295400" y="1600201"/>
            <a:ext cx="7467600" cy="2037481"/>
          </a:xfrm>
          <a:prstGeom prst="rect">
            <a:avLst/>
          </a:prstGeom>
          <a:noFill/>
          <a:ln>
            <a:noFill/>
          </a:ln>
        </p:spPr>
        <p:txBody>
          <a:bodyPr spcFirstLastPara="1" wrap="square" lIns="91425" tIns="45700" rIns="91425" bIns="45700" anchor="t" anchorCtr="0">
            <a:spAutoFit/>
          </a:bodyPr>
          <a:lstStyle>
            <a:lvl1pPr marL="457200" marR="0" lvl="0" indent="-406400" algn="l" rtl="0">
              <a:spcBef>
                <a:spcPts val="560"/>
              </a:spcBef>
              <a:spcAft>
                <a:spcPts val="0"/>
              </a:spcAft>
              <a:buClr>
                <a:srgbClr val="7F7F7F"/>
              </a:buClr>
              <a:buSzPts val="2800"/>
              <a:buFont typeface="Arial"/>
              <a:buChar char="•"/>
              <a:defRPr sz="2800" b="0" i="0" u="none" strike="noStrike" cap="none">
                <a:solidFill>
                  <a:srgbClr val="004B7E"/>
                </a:solidFill>
                <a:latin typeface="Tahoma"/>
                <a:ea typeface="Tahoma"/>
                <a:cs typeface="Tahoma"/>
                <a:sym typeface="Tahoma"/>
              </a:defRPr>
            </a:lvl1pPr>
            <a:lvl2pPr marL="914400" marR="0" lvl="1" indent="-381000" algn="l" rtl="0">
              <a:spcBef>
                <a:spcPts val="480"/>
              </a:spcBef>
              <a:spcAft>
                <a:spcPts val="0"/>
              </a:spcAft>
              <a:buClr>
                <a:srgbClr val="7F7F7F"/>
              </a:buClr>
              <a:buSzPts val="2400"/>
              <a:buFont typeface="Arial"/>
              <a:buChar char="–"/>
              <a:defRPr sz="2400" b="0" i="0" u="none" strike="noStrike" cap="none">
                <a:solidFill>
                  <a:srgbClr val="7F7F7F"/>
                </a:solidFill>
                <a:latin typeface="Tahoma"/>
                <a:ea typeface="Tahoma"/>
                <a:cs typeface="Tahoma"/>
                <a:sym typeface="Tahoma"/>
              </a:defRPr>
            </a:lvl2pPr>
            <a:lvl3pPr marL="1371600" marR="0" lvl="2" indent="-355600" algn="l" rtl="0">
              <a:spcBef>
                <a:spcPts val="400"/>
              </a:spcBef>
              <a:spcAft>
                <a:spcPts val="0"/>
              </a:spcAft>
              <a:buClr>
                <a:srgbClr val="7F7F7F"/>
              </a:buClr>
              <a:buSzPts val="2000"/>
              <a:buFont typeface="Arial"/>
              <a:buChar char="•"/>
              <a:defRPr sz="2000" b="0" i="0" u="none" strike="noStrike" cap="none">
                <a:solidFill>
                  <a:srgbClr val="7F7F7F"/>
                </a:solidFill>
                <a:latin typeface="Tahoma"/>
                <a:ea typeface="Tahoma"/>
                <a:cs typeface="Tahoma"/>
                <a:sym typeface="Tahoma"/>
              </a:defRPr>
            </a:lvl3pPr>
            <a:lvl4pPr marL="1828800" marR="0" lvl="3" indent="-342900" algn="l" rtl="0">
              <a:spcBef>
                <a:spcPts val="360"/>
              </a:spcBef>
              <a:spcAft>
                <a:spcPts val="0"/>
              </a:spcAft>
              <a:buClr>
                <a:srgbClr val="7F7F7F"/>
              </a:buClr>
              <a:buSzPts val="1800"/>
              <a:buFont typeface="Arial"/>
              <a:buChar char="–"/>
              <a:defRPr sz="1800" b="0" i="0" u="none" strike="noStrike" cap="none">
                <a:solidFill>
                  <a:srgbClr val="7F7F7F"/>
                </a:solidFill>
                <a:latin typeface="Tahoma"/>
                <a:ea typeface="Tahoma"/>
                <a:cs typeface="Tahoma"/>
                <a:sym typeface="Tahoma"/>
              </a:defRPr>
            </a:lvl4pPr>
            <a:lvl5pPr marL="2286000" marR="0" lvl="4" indent="-342900" algn="l" rtl="0">
              <a:spcBef>
                <a:spcPts val="360"/>
              </a:spcBef>
              <a:spcAft>
                <a:spcPts val="0"/>
              </a:spcAft>
              <a:buClr>
                <a:srgbClr val="7F7F7F"/>
              </a:buClr>
              <a:buSzPts val="1800"/>
              <a:buFont typeface="Arial"/>
              <a:buChar char="»"/>
              <a:defRPr sz="1800" b="0" i="0" u="none" strike="noStrike" cap="none">
                <a:solidFill>
                  <a:srgbClr val="7F7F7F"/>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9pPr>
          </a:lstStyle>
          <a:p>
            <a:endParaRPr/>
          </a:p>
        </p:txBody>
      </p:sp>
      <p:cxnSp>
        <p:nvCxnSpPr>
          <p:cNvPr id="53" name="Google Shape;53;p20"/>
          <p:cNvCxnSpPr/>
          <p:nvPr/>
        </p:nvCxnSpPr>
        <p:spPr>
          <a:xfrm>
            <a:off x="152400" y="6477000"/>
            <a:ext cx="8839200" cy="0"/>
          </a:xfrm>
          <a:prstGeom prst="straightConnector1">
            <a:avLst/>
          </a:prstGeom>
          <a:noFill/>
          <a:ln w="9525" cap="flat" cmpd="sng">
            <a:solidFill>
              <a:srgbClr val="BFBFBF"/>
            </a:solidFill>
            <a:prstDash val="solid"/>
            <a:round/>
            <a:headEnd type="none" w="sm" len="sm"/>
            <a:tailEnd type="none" w="sm" len="sm"/>
          </a:ln>
        </p:spPr>
      </p:cxnSp>
      <p:pic>
        <p:nvPicPr>
          <p:cNvPr id="54" name="Google Shape;54;p20" descr="bms-blue"/>
          <p:cNvPicPr preferRelativeResize="0"/>
          <p:nvPr/>
        </p:nvPicPr>
        <p:blipFill rotWithShape="1">
          <a:blip r:embed="rId5">
            <a:alphaModFix/>
          </a:blip>
          <a:srcRect/>
          <a:stretch/>
        </p:blipFill>
        <p:spPr>
          <a:xfrm>
            <a:off x="7007780" y="6543755"/>
            <a:ext cx="1699093" cy="247337"/>
          </a:xfrm>
          <a:prstGeom prst="rect">
            <a:avLst/>
          </a:prstGeom>
          <a:noFill/>
          <a:ln>
            <a:noFill/>
          </a:ln>
        </p:spPr>
      </p:pic>
      <p:sp>
        <p:nvSpPr>
          <p:cNvPr id="55" name="Google Shape;55;p20"/>
          <p:cNvSpPr txBox="1">
            <a:spLocks noGrp="1"/>
          </p:cNvSpPr>
          <p:nvPr>
            <p:ph type="title"/>
          </p:nvPr>
        </p:nvSpPr>
        <p:spPr>
          <a:xfrm>
            <a:off x="392908" y="232997"/>
            <a:ext cx="8751093" cy="630942"/>
          </a:xfrm>
          <a:prstGeom prst="rect">
            <a:avLst/>
          </a:prstGeom>
          <a:noFill/>
          <a:ln>
            <a:noFill/>
          </a:ln>
        </p:spPr>
        <p:txBody>
          <a:bodyPr spcFirstLastPara="1" wrap="square" lIns="109700" tIns="45700" rIns="109700" bIns="45700" anchor="t" anchorCtr="0">
            <a:spAutoFit/>
          </a:bodyPr>
          <a:lstStyle>
            <a:lvl1pPr marR="0" lvl="0" algn="l" rtl="0">
              <a:lnSpc>
                <a:spcPct val="123529"/>
              </a:lnSpc>
              <a:spcBef>
                <a:spcPts val="0"/>
              </a:spcBef>
              <a:spcAft>
                <a:spcPts val="0"/>
              </a:spcAft>
              <a:buClr>
                <a:srgbClr val="0062A4"/>
              </a:buClr>
              <a:buSzPts val="3400"/>
              <a:buFont typeface="Tahoma"/>
              <a:buNone/>
              <a:defRPr sz="3400" b="0" i="0" u="none" strike="noStrike" cap="none">
                <a:solidFill>
                  <a:srgbClr val="0062A4"/>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20"/>
          <p:cNvSpPr/>
          <p:nvPr/>
        </p:nvSpPr>
        <p:spPr>
          <a:xfrm>
            <a:off x="0" y="0"/>
            <a:ext cx="132082" cy="6858000"/>
          </a:xfrm>
          <a:prstGeom prst="rect">
            <a:avLst/>
          </a:prstGeom>
          <a:gradFill>
            <a:gsLst>
              <a:gs pos="0">
                <a:srgbClr val="0064A8"/>
              </a:gs>
              <a:gs pos="58999">
                <a:srgbClr val="0064A8"/>
              </a:gs>
              <a:gs pos="100000">
                <a:srgbClr val="FFFFFF"/>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a:solidFill>
                <a:srgbClr val="000000"/>
              </a:solidFill>
              <a:latin typeface="Tahoma"/>
              <a:ea typeface="Tahoma"/>
              <a:cs typeface="Tahoma"/>
              <a:sym typeface="Tahoma"/>
            </a:endParaRPr>
          </a:p>
        </p:txBody>
      </p:sp>
      <p:sp>
        <p:nvSpPr>
          <p:cNvPr id="57" name="Google Shape;57;p20"/>
          <p:cNvSpPr/>
          <p:nvPr/>
        </p:nvSpPr>
        <p:spPr>
          <a:xfrm>
            <a:off x="2" y="1"/>
            <a:ext cx="132081" cy="228601"/>
          </a:xfrm>
          <a:prstGeom prst="rect">
            <a:avLst/>
          </a:prstGeom>
          <a:solidFill>
            <a:srgbClr val="FC92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a:solidFill>
                <a:srgbClr val="000000"/>
              </a:solidFill>
              <a:latin typeface="Arial"/>
              <a:ea typeface="Arial"/>
              <a:cs typeface="Arial"/>
              <a:sym typeface="Arial"/>
            </a:endParaRPr>
          </a:p>
        </p:txBody>
      </p:sp>
      <p:cxnSp>
        <p:nvCxnSpPr>
          <p:cNvPr id="58" name="Google Shape;58;p20"/>
          <p:cNvCxnSpPr/>
          <p:nvPr/>
        </p:nvCxnSpPr>
        <p:spPr>
          <a:xfrm>
            <a:off x="483921" y="808037"/>
            <a:ext cx="8176161" cy="0"/>
          </a:xfrm>
          <a:prstGeom prst="straightConnector1">
            <a:avLst/>
          </a:prstGeom>
          <a:noFill/>
          <a:ln w="12700" cap="flat" cmpd="sng">
            <a:solidFill>
              <a:srgbClr val="BFBFBF"/>
            </a:solidFill>
            <a:prstDash val="solid"/>
            <a:round/>
            <a:headEnd type="none" w="sm" len="sm"/>
            <a:tailEnd type="none" w="sm" len="sm"/>
          </a:ln>
        </p:spPr>
      </p:cxnSp>
      <p:sp>
        <p:nvSpPr>
          <p:cNvPr id="59" name="Google Shape;59;p20"/>
          <p:cNvSpPr/>
          <p:nvPr/>
        </p:nvSpPr>
        <p:spPr>
          <a:xfrm>
            <a:off x="304800" y="6579079"/>
            <a:ext cx="2286000" cy="2286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None/>
            </a:pPr>
            <a:r>
              <a:rPr lang="en-US" sz="800" b="0">
                <a:solidFill>
                  <a:srgbClr val="4F81BD"/>
                </a:solidFill>
                <a:latin typeface="Tahoma"/>
                <a:ea typeface="Tahoma"/>
                <a:cs typeface="Tahoma"/>
                <a:sym typeface="Tahoma"/>
              </a:rPr>
              <a:t>NOT FOR USE IN PRODUCT PROMOTION </a:t>
            </a:r>
            <a:endParaRPr sz="800" b="0">
              <a:solidFill>
                <a:srgbClr val="4F81BD"/>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Lst>
  <p:transition spd="med">
    <p:wipe dir="r"/>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p24"/>
          <p:cNvSpPr txBox="1">
            <a:spLocks noGrp="1"/>
          </p:cNvSpPr>
          <p:nvPr>
            <p:ph type="body" idx="1"/>
          </p:nvPr>
        </p:nvSpPr>
        <p:spPr>
          <a:xfrm>
            <a:off x="1295400" y="1600200"/>
            <a:ext cx="7467600" cy="2037481"/>
          </a:xfrm>
          <a:prstGeom prst="rect">
            <a:avLst/>
          </a:prstGeom>
          <a:noFill/>
          <a:ln>
            <a:noFill/>
          </a:ln>
        </p:spPr>
        <p:txBody>
          <a:bodyPr spcFirstLastPara="1" wrap="square" lIns="91425" tIns="45700" rIns="91425" bIns="45700" anchor="t" anchorCtr="0">
            <a:spAutoFit/>
          </a:bodyPr>
          <a:lstStyle>
            <a:lvl1pPr marL="457200" marR="0" lvl="0" indent="-406400" algn="l" rtl="0">
              <a:spcBef>
                <a:spcPts val="560"/>
              </a:spcBef>
              <a:spcAft>
                <a:spcPts val="0"/>
              </a:spcAft>
              <a:buClr>
                <a:srgbClr val="7F7F7F"/>
              </a:buClr>
              <a:buSzPts val="2800"/>
              <a:buFont typeface="Arial"/>
              <a:buChar char="•"/>
              <a:defRPr sz="2800" b="0" i="0" u="none" strike="noStrike" cap="none">
                <a:solidFill>
                  <a:srgbClr val="004B7E"/>
                </a:solidFill>
                <a:latin typeface="Tahoma"/>
                <a:ea typeface="Tahoma"/>
                <a:cs typeface="Tahoma"/>
                <a:sym typeface="Tahoma"/>
              </a:defRPr>
            </a:lvl1pPr>
            <a:lvl2pPr marL="914400" marR="0" lvl="1" indent="-381000" algn="l" rtl="0">
              <a:spcBef>
                <a:spcPts val="480"/>
              </a:spcBef>
              <a:spcAft>
                <a:spcPts val="0"/>
              </a:spcAft>
              <a:buClr>
                <a:srgbClr val="7F7F7F"/>
              </a:buClr>
              <a:buSzPts val="2400"/>
              <a:buFont typeface="Arial"/>
              <a:buChar char="–"/>
              <a:defRPr sz="2400" b="0" i="0" u="none" strike="noStrike" cap="none">
                <a:solidFill>
                  <a:srgbClr val="7F7F7F"/>
                </a:solidFill>
                <a:latin typeface="Tahoma"/>
                <a:ea typeface="Tahoma"/>
                <a:cs typeface="Tahoma"/>
                <a:sym typeface="Tahoma"/>
              </a:defRPr>
            </a:lvl2pPr>
            <a:lvl3pPr marL="1371600" marR="0" lvl="2" indent="-355600" algn="l" rtl="0">
              <a:spcBef>
                <a:spcPts val="400"/>
              </a:spcBef>
              <a:spcAft>
                <a:spcPts val="0"/>
              </a:spcAft>
              <a:buClr>
                <a:srgbClr val="7F7F7F"/>
              </a:buClr>
              <a:buSzPts val="2000"/>
              <a:buFont typeface="Arial"/>
              <a:buChar char="•"/>
              <a:defRPr sz="2000" b="0" i="0" u="none" strike="noStrike" cap="none">
                <a:solidFill>
                  <a:srgbClr val="7F7F7F"/>
                </a:solidFill>
                <a:latin typeface="Tahoma"/>
                <a:ea typeface="Tahoma"/>
                <a:cs typeface="Tahoma"/>
                <a:sym typeface="Tahoma"/>
              </a:defRPr>
            </a:lvl3pPr>
            <a:lvl4pPr marL="1828800" marR="0" lvl="3" indent="-342900" algn="l" rtl="0">
              <a:spcBef>
                <a:spcPts val="360"/>
              </a:spcBef>
              <a:spcAft>
                <a:spcPts val="0"/>
              </a:spcAft>
              <a:buClr>
                <a:srgbClr val="7F7F7F"/>
              </a:buClr>
              <a:buSzPts val="1800"/>
              <a:buFont typeface="Arial"/>
              <a:buChar char="–"/>
              <a:defRPr sz="1800" b="0" i="0" u="none" strike="noStrike" cap="none">
                <a:solidFill>
                  <a:srgbClr val="7F7F7F"/>
                </a:solidFill>
                <a:latin typeface="Tahoma"/>
                <a:ea typeface="Tahoma"/>
                <a:cs typeface="Tahoma"/>
                <a:sym typeface="Tahoma"/>
              </a:defRPr>
            </a:lvl4pPr>
            <a:lvl5pPr marL="2286000" marR="0" lvl="4" indent="-342900" algn="l" rtl="0">
              <a:spcBef>
                <a:spcPts val="360"/>
              </a:spcBef>
              <a:spcAft>
                <a:spcPts val="0"/>
              </a:spcAft>
              <a:buClr>
                <a:srgbClr val="7F7F7F"/>
              </a:buClr>
              <a:buSzPts val="1800"/>
              <a:buFont typeface="Arial"/>
              <a:buChar char="»"/>
              <a:defRPr sz="1800" b="0" i="0" u="none" strike="noStrike" cap="none">
                <a:solidFill>
                  <a:srgbClr val="7F7F7F"/>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ahoma"/>
                <a:ea typeface="Tahoma"/>
                <a:cs typeface="Tahoma"/>
                <a:sym typeface="Tahoma"/>
              </a:defRPr>
            </a:lvl9pPr>
          </a:lstStyle>
          <a:p>
            <a:endParaRPr/>
          </a:p>
        </p:txBody>
      </p:sp>
      <p:cxnSp>
        <p:nvCxnSpPr>
          <p:cNvPr id="68" name="Google Shape;68;p24"/>
          <p:cNvCxnSpPr/>
          <p:nvPr/>
        </p:nvCxnSpPr>
        <p:spPr>
          <a:xfrm>
            <a:off x="152400" y="6477000"/>
            <a:ext cx="8839200" cy="0"/>
          </a:xfrm>
          <a:prstGeom prst="straightConnector1">
            <a:avLst/>
          </a:prstGeom>
          <a:noFill/>
          <a:ln w="9525" cap="flat" cmpd="sng">
            <a:solidFill>
              <a:srgbClr val="BFBFBF"/>
            </a:solidFill>
            <a:prstDash val="solid"/>
            <a:round/>
            <a:headEnd type="none" w="sm" len="sm"/>
            <a:tailEnd type="none" w="sm" len="sm"/>
          </a:ln>
        </p:spPr>
      </p:cxnSp>
      <p:pic>
        <p:nvPicPr>
          <p:cNvPr id="69" name="Google Shape;69;p24" descr="bms-blue"/>
          <p:cNvPicPr preferRelativeResize="0"/>
          <p:nvPr/>
        </p:nvPicPr>
        <p:blipFill rotWithShape="1">
          <a:blip r:embed="rId6">
            <a:alphaModFix/>
          </a:blip>
          <a:srcRect/>
          <a:stretch/>
        </p:blipFill>
        <p:spPr>
          <a:xfrm>
            <a:off x="7007780" y="6543754"/>
            <a:ext cx="1699093" cy="247337"/>
          </a:xfrm>
          <a:prstGeom prst="rect">
            <a:avLst/>
          </a:prstGeom>
          <a:noFill/>
          <a:ln>
            <a:noFill/>
          </a:ln>
        </p:spPr>
      </p:pic>
      <p:sp>
        <p:nvSpPr>
          <p:cNvPr id="70" name="Google Shape;70;p24"/>
          <p:cNvSpPr txBox="1">
            <a:spLocks noGrp="1"/>
          </p:cNvSpPr>
          <p:nvPr>
            <p:ph type="title"/>
          </p:nvPr>
        </p:nvSpPr>
        <p:spPr>
          <a:xfrm>
            <a:off x="392907" y="232996"/>
            <a:ext cx="8751093" cy="630942"/>
          </a:xfrm>
          <a:prstGeom prst="rect">
            <a:avLst/>
          </a:prstGeom>
          <a:noFill/>
          <a:ln>
            <a:noFill/>
          </a:ln>
        </p:spPr>
        <p:txBody>
          <a:bodyPr spcFirstLastPara="1" wrap="square" lIns="109725" tIns="45700" rIns="109725" bIns="45700" anchor="t" anchorCtr="0">
            <a:spAutoFit/>
          </a:bodyPr>
          <a:lstStyle>
            <a:lvl1pPr marR="0" lvl="0" algn="l" rtl="0">
              <a:lnSpc>
                <a:spcPct val="123529"/>
              </a:lnSpc>
              <a:spcBef>
                <a:spcPts val="0"/>
              </a:spcBef>
              <a:spcAft>
                <a:spcPts val="0"/>
              </a:spcAft>
              <a:buClr>
                <a:srgbClr val="0062A4"/>
              </a:buClr>
              <a:buSzPts val="3400"/>
              <a:buFont typeface="Tahoma"/>
              <a:buNone/>
              <a:defRPr sz="3400" b="0" i="0" u="none" strike="noStrike" cap="none">
                <a:solidFill>
                  <a:srgbClr val="0062A4"/>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24"/>
          <p:cNvSpPr/>
          <p:nvPr/>
        </p:nvSpPr>
        <p:spPr>
          <a:xfrm>
            <a:off x="0" y="0"/>
            <a:ext cx="132082" cy="6858000"/>
          </a:xfrm>
          <a:prstGeom prst="rect">
            <a:avLst/>
          </a:prstGeom>
          <a:gradFill>
            <a:gsLst>
              <a:gs pos="0">
                <a:srgbClr val="0064A8"/>
              </a:gs>
              <a:gs pos="58999">
                <a:srgbClr val="0064A8"/>
              </a:gs>
              <a:gs pos="100000">
                <a:srgbClr val="FFFFFF"/>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a:solidFill>
                <a:srgbClr val="000000"/>
              </a:solidFill>
              <a:latin typeface="Tahoma"/>
              <a:ea typeface="Tahoma"/>
              <a:cs typeface="Tahoma"/>
              <a:sym typeface="Tahoma"/>
            </a:endParaRPr>
          </a:p>
        </p:txBody>
      </p:sp>
      <p:sp>
        <p:nvSpPr>
          <p:cNvPr id="72" name="Google Shape;72;p24"/>
          <p:cNvSpPr/>
          <p:nvPr/>
        </p:nvSpPr>
        <p:spPr>
          <a:xfrm>
            <a:off x="1" y="0"/>
            <a:ext cx="132081" cy="228601"/>
          </a:xfrm>
          <a:prstGeom prst="rect">
            <a:avLst/>
          </a:prstGeom>
          <a:solidFill>
            <a:srgbClr val="FC92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a:solidFill>
                <a:srgbClr val="000000"/>
              </a:solidFill>
              <a:latin typeface="Arial"/>
              <a:ea typeface="Arial"/>
              <a:cs typeface="Arial"/>
              <a:sym typeface="Arial"/>
            </a:endParaRPr>
          </a:p>
        </p:txBody>
      </p:sp>
      <p:cxnSp>
        <p:nvCxnSpPr>
          <p:cNvPr id="73" name="Google Shape;73;p24"/>
          <p:cNvCxnSpPr/>
          <p:nvPr/>
        </p:nvCxnSpPr>
        <p:spPr>
          <a:xfrm>
            <a:off x="483920" y="808037"/>
            <a:ext cx="8176161" cy="0"/>
          </a:xfrm>
          <a:prstGeom prst="straightConnector1">
            <a:avLst/>
          </a:prstGeom>
          <a:noFill/>
          <a:ln w="12700" cap="flat" cmpd="sng">
            <a:solidFill>
              <a:srgbClr val="BFBFBF"/>
            </a:solidFill>
            <a:prstDash val="solid"/>
            <a:round/>
            <a:headEnd type="none" w="sm" len="sm"/>
            <a:tailEnd type="none" w="sm" len="sm"/>
          </a:ln>
        </p:spPr>
      </p:cxnSp>
      <p:sp>
        <p:nvSpPr>
          <p:cNvPr id="74" name="Google Shape;74;p24"/>
          <p:cNvSpPr/>
          <p:nvPr/>
        </p:nvSpPr>
        <p:spPr>
          <a:xfrm>
            <a:off x="304800" y="6579079"/>
            <a:ext cx="2286000" cy="2286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None/>
            </a:pPr>
            <a:r>
              <a:rPr lang="en-US" sz="800" b="0">
                <a:solidFill>
                  <a:srgbClr val="4F81BD"/>
                </a:solidFill>
                <a:latin typeface="Tahoma"/>
                <a:ea typeface="Tahoma"/>
                <a:cs typeface="Tahoma"/>
                <a:sym typeface="Tahoma"/>
              </a:rPr>
              <a:t>NOT FOR USE IN PRODUCT PROMOTION </a:t>
            </a:r>
            <a:endParaRPr sz="800" b="0">
              <a:solidFill>
                <a:srgbClr val="4F81BD"/>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wipe dir="r"/>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grpSp>
        <p:nvGrpSpPr>
          <p:cNvPr id="88" name="Google Shape;88;p29"/>
          <p:cNvGrpSpPr/>
          <p:nvPr/>
        </p:nvGrpSpPr>
        <p:grpSpPr>
          <a:xfrm>
            <a:off x="0" y="0"/>
            <a:ext cx="9144000" cy="6858000"/>
            <a:chOff x="0" y="0"/>
            <a:chExt cx="9601200" cy="6858000"/>
          </a:xfrm>
        </p:grpSpPr>
        <p:pic>
          <p:nvPicPr>
            <p:cNvPr id="89" name="Google Shape;89;p29" descr="J:\MMedia\Jobs\12-060_Board-of-Directors-Mtg\Art\bluebac-without-helix.jpg"/>
            <p:cNvPicPr preferRelativeResize="0"/>
            <p:nvPr/>
          </p:nvPicPr>
          <p:blipFill rotWithShape="1">
            <a:blip r:embed="rId7">
              <a:alphaModFix/>
            </a:blip>
            <a:srcRect t="46429"/>
            <a:stretch/>
          </p:blipFill>
          <p:spPr>
            <a:xfrm>
              <a:off x="0" y="3429000"/>
              <a:ext cx="9601200" cy="3429000"/>
            </a:xfrm>
            <a:prstGeom prst="rect">
              <a:avLst/>
            </a:prstGeom>
            <a:noFill/>
            <a:ln>
              <a:noFill/>
            </a:ln>
          </p:spPr>
        </p:pic>
        <p:pic>
          <p:nvPicPr>
            <p:cNvPr id="90" name="Google Shape;90;p29" descr="J:\MMedia\Jobs\12-060_Board-of-Directors-Mtg\Art\bluebac-without-helix.jpg"/>
            <p:cNvPicPr preferRelativeResize="0"/>
            <p:nvPr/>
          </p:nvPicPr>
          <p:blipFill rotWithShape="1">
            <a:blip r:embed="rId7">
              <a:alphaModFix/>
            </a:blip>
            <a:srcRect b="46429"/>
            <a:stretch/>
          </p:blipFill>
          <p:spPr>
            <a:xfrm>
              <a:off x="0" y="0"/>
              <a:ext cx="9601200" cy="3429000"/>
            </a:xfrm>
            <a:prstGeom prst="rect">
              <a:avLst/>
            </a:prstGeom>
            <a:noFill/>
            <a:ln>
              <a:noFill/>
            </a:ln>
          </p:spPr>
        </p:pic>
      </p:grpSp>
      <p:sp>
        <p:nvSpPr>
          <p:cNvPr id="91" name="Google Shape;91;p29"/>
          <p:cNvSpPr txBox="1">
            <a:spLocks noGrp="1"/>
          </p:cNvSpPr>
          <p:nvPr>
            <p:ph type="title"/>
          </p:nvPr>
        </p:nvSpPr>
        <p:spPr>
          <a:xfrm>
            <a:off x="422031" y="163326"/>
            <a:ext cx="8301046" cy="869954"/>
          </a:xfrm>
          <a:prstGeom prst="rect">
            <a:avLst/>
          </a:prstGeom>
          <a:noFill/>
          <a:ln>
            <a:noFill/>
          </a:ln>
        </p:spPr>
        <p:txBody>
          <a:bodyPr spcFirstLastPara="1" wrap="square" lIns="0" tIns="45700" rIns="0" bIns="45700" anchor="b" anchorCtr="0">
            <a:noAutofit/>
          </a:bodyPr>
          <a:lstStyle>
            <a:lvl1pPr marR="0" lvl="0" algn="l" rtl="0">
              <a:lnSpc>
                <a:spcPct val="85000"/>
              </a:lnSpc>
              <a:spcBef>
                <a:spcPts val="0"/>
              </a:spcBef>
              <a:spcAft>
                <a:spcPts val="0"/>
              </a:spcAft>
              <a:buClr>
                <a:srgbClr val="0066CC"/>
              </a:buClr>
              <a:buSzPts val="2800"/>
              <a:buFont typeface="Arial Narrow"/>
              <a:buNone/>
              <a:defRPr sz="2800" b="1" i="0" u="none" strike="noStrike" cap="none">
                <a:solidFill>
                  <a:srgbClr val="0066CC"/>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29"/>
          <p:cNvSpPr txBox="1">
            <a:spLocks noGrp="1"/>
          </p:cNvSpPr>
          <p:nvPr>
            <p:ph type="body" idx="1"/>
          </p:nvPr>
        </p:nvSpPr>
        <p:spPr>
          <a:xfrm>
            <a:off x="422031" y="1508400"/>
            <a:ext cx="8301046" cy="4590000"/>
          </a:xfrm>
          <a:prstGeom prst="rect">
            <a:avLst/>
          </a:prstGeom>
          <a:noFill/>
          <a:ln>
            <a:noFill/>
          </a:ln>
        </p:spPr>
        <p:txBody>
          <a:bodyPr spcFirstLastPara="1" wrap="square" lIns="0" tIns="0" rIns="0" bIns="0" anchor="t" anchorCtr="0">
            <a:noAutofit/>
          </a:bodyPr>
          <a:lstStyle>
            <a:lvl1pPr marL="457200" marR="0" lvl="0"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marL="914400" marR="0" lvl="1" indent="-304800" algn="l" rtl="0">
              <a:spcBef>
                <a:spcPts val="320"/>
              </a:spcBef>
              <a:spcAft>
                <a:spcPts val="0"/>
              </a:spcAft>
              <a:buClr>
                <a:srgbClr val="D15F09"/>
              </a:buClr>
              <a:buSzPts val="1200"/>
              <a:buFont typeface="Noto Sans Symbols"/>
              <a:buChar char="◆"/>
              <a:defRPr sz="16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 name="Google Shape;93;p29"/>
          <p:cNvSpPr txBox="1"/>
          <p:nvPr/>
        </p:nvSpPr>
        <p:spPr>
          <a:xfrm>
            <a:off x="8436038" y="6599282"/>
            <a:ext cx="175846" cy="12700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1200" b="0">
                <a:solidFill>
                  <a:srgbClr val="000000"/>
                </a:solidFill>
                <a:latin typeface="Arial"/>
                <a:ea typeface="Arial"/>
                <a:cs typeface="Arial"/>
                <a:sym typeface="Arial"/>
              </a:rPr>
              <a:t>‹#›</a:t>
            </a:fld>
            <a:endParaRPr sz="1200" b="0">
              <a:solidFill>
                <a:srgbClr val="000000"/>
              </a:solidFill>
              <a:latin typeface="Arial"/>
              <a:ea typeface="Arial"/>
              <a:cs typeface="Arial"/>
              <a:sym typeface="Arial"/>
            </a:endParaRPr>
          </a:p>
          <a:p>
            <a:pPr marL="0" marR="0" lvl="0" indent="0" algn="r" rtl="0">
              <a:spcBef>
                <a:spcPts val="0"/>
              </a:spcBef>
              <a:spcAft>
                <a:spcPts val="0"/>
              </a:spcAft>
              <a:buNone/>
            </a:pPr>
            <a:endParaRPr sz="1200" b="0">
              <a:solidFill>
                <a:srgbClr val="000000"/>
              </a:solidFill>
              <a:latin typeface="Arial"/>
              <a:ea typeface="Arial"/>
              <a:cs typeface="Arial"/>
              <a:sym typeface="Arial"/>
            </a:endParaRPr>
          </a:p>
        </p:txBody>
      </p:sp>
      <p:pic>
        <p:nvPicPr>
          <p:cNvPr id="94" name="Google Shape;94;p29" descr="bms-blue"/>
          <p:cNvPicPr preferRelativeResize="0"/>
          <p:nvPr/>
        </p:nvPicPr>
        <p:blipFill rotWithShape="1">
          <a:blip r:embed="rId8">
            <a:alphaModFix/>
          </a:blip>
          <a:srcRect/>
          <a:stretch/>
        </p:blipFill>
        <p:spPr>
          <a:xfrm>
            <a:off x="7084786" y="6383224"/>
            <a:ext cx="1533310" cy="234364"/>
          </a:xfrm>
          <a:prstGeom prst="rect">
            <a:avLst/>
          </a:prstGeom>
          <a:noFill/>
          <a:ln>
            <a:noFill/>
          </a:ln>
        </p:spPr>
      </p:pic>
      <p:sp>
        <p:nvSpPr>
          <p:cNvPr id="95" name="Google Shape;95;p29"/>
          <p:cNvSpPr/>
          <p:nvPr/>
        </p:nvSpPr>
        <p:spPr>
          <a:xfrm>
            <a:off x="422031" y="1041400"/>
            <a:ext cx="8301046" cy="77788"/>
          </a:xfrm>
          <a:prstGeom prst="rect">
            <a:avLst/>
          </a:prstGeom>
          <a:gradFill>
            <a:gsLst>
              <a:gs pos="0">
                <a:srgbClr val="0066CC"/>
              </a:gs>
              <a:gs pos="100000">
                <a:srgbClr val="33CCFF">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000000"/>
              </a:solidFill>
              <a:latin typeface="Arial"/>
              <a:ea typeface="Arial"/>
              <a:cs typeface="Arial"/>
              <a:sym typeface="Arial"/>
            </a:endParaRPr>
          </a:p>
        </p:txBody>
      </p:sp>
      <p:sp>
        <p:nvSpPr>
          <p:cNvPr id="96" name="Google Shape;96;p29"/>
          <p:cNvSpPr/>
          <p:nvPr/>
        </p:nvSpPr>
        <p:spPr>
          <a:xfrm>
            <a:off x="2518229" y="6496720"/>
            <a:ext cx="4107543" cy="330200"/>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US" sz="900" b="1">
                <a:solidFill>
                  <a:srgbClr val="C41300"/>
                </a:solidFill>
                <a:latin typeface="Arial"/>
                <a:ea typeface="Arial"/>
                <a:cs typeface="Arial"/>
                <a:sym typeface="Arial"/>
              </a:rPr>
              <a:t>BMS INTERNAL</a:t>
            </a:r>
            <a:endParaRPr/>
          </a:p>
          <a:p>
            <a:pPr marL="0" marR="0" lvl="0" indent="0" algn="ctr" rtl="0">
              <a:lnSpc>
                <a:spcPct val="90000"/>
              </a:lnSpc>
              <a:spcBef>
                <a:spcPts val="0"/>
              </a:spcBef>
              <a:spcAft>
                <a:spcPts val="0"/>
              </a:spcAft>
              <a:buNone/>
            </a:pPr>
            <a:r>
              <a:rPr lang="en-US" sz="900" b="1">
                <a:solidFill>
                  <a:srgbClr val="C41300"/>
                </a:solidFill>
                <a:latin typeface="Arial"/>
                <a:ea typeface="Arial"/>
                <a:cs typeface="Arial"/>
                <a:sym typeface="Arial"/>
              </a:rPr>
              <a:t>For discussion purposes only  |  Does not reflect decision</a:t>
            </a:r>
            <a:endParaRPr sz="900" b="1">
              <a:solidFill>
                <a:srgbClr val="C413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
          <p:cNvSpPr txBox="1">
            <a:spLocks noGrp="1"/>
          </p:cNvSpPr>
          <p:nvPr>
            <p:ph type="ctrTitle"/>
          </p:nvPr>
        </p:nvSpPr>
        <p:spPr>
          <a:xfrm>
            <a:off x="531410" y="3553830"/>
            <a:ext cx="8212540" cy="2446682"/>
          </a:xfrm>
          <a:prstGeom prst="rect">
            <a:avLst/>
          </a:prstGeom>
          <a:noFill/>
          <a:ln>
            <a:noFill/>
          </a:ln>
        </p:spPr>
        <p:txBody>
          <a:bodyPr spcFirstLastPara="1" wrap="square" lIns="91300" tIns="45650" rIns="91300" bIns="45650" anchor="b" anchorCtr="0">
            <a:spAutoFit/>
          </a:bodyPr>
          <a:lstStyle/>
          <a:p>
            <a:pPr marL="0" lvl="0" indent="0" algn="ctr" rtl="0">
              <a:lnSpc>
                <a:spcPct val="85000"/>
              </a:lnSpc>
              <a:spcBef>
                <a:spcPts val="0"/>
              </a:spcBef>
              <a:spcAft>
                <a:spcPts val="0"/>
              </a:spcAft>
              <a:buNone/>
            </a:pPr>
            <a:r>
              <a:rPr lang="en-US" sz="4800" dirty="0"/>
              <a:t>How to Draw Young Men to Your Men’s Club?</a:t>
            </a:r>
            <a:br>
              <a:rPr lang="en-US" sz="4800" dirty="0"/>
            </a:br>
            <a:br>
              <a:rPr lang="en-US" sz="4800" dirty="0"/>
            </a:br>
            <a:r>
              <a:rPr lang="en-US" sz="3600" dirty="0"/>
              <a:t>Marc Cohen</a:t>
            </a:r>
            <a:endParaRPr sz="4800" dirty="0"/>
          </a:p>
        </p:txBody>
      </p:sp>
      <p:pic>
        <p:nvPicPr>
          <p:cNvPr id="126" name="Google Shape;126;p1" descr="Temple.jpg"/>
          <p:cNvPicPr preferRelativeResize="0"/>
          <p:nvPr/>
        </p:nvPicPr>
        <p:blipFill rotWithShape="1">
          <a:blip r:embed="rId3">
            <a:alphaModFix/>
          </a:blip>
          <a:srcRect/>
          <a:stretch/>
        </p:blipFill>
        <p:spPr>
          <a:xfrm>
            <a:off x="1714500" y="989625"/>
            <a:ext cx="5715000" cy="2439375"/>
          </a:xfrm>
          <a:prstGeom prst="rect">
            <a:avLst/>
          </a:prstGeom>
          <a:noFill/>
          <a:ln>
            <a:noFill/>
          </a:ln>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a:spLocks noGrp="1"/>
          </p:cNvSpPr>
          <p:nvPr>
            <p:ph type="title"/>
          </p:nvPr>
        </p:nvSpPr>
        <p:spPr>
          <a:xfrm>
            <a:off x="431800" y="638861"/>
            <a:ext cx="8712200" cy="469220"/>
          </a:xfrm>
          <a:prstGeom prst="rect">
            <a:avLst/>
          </a:prstGeom>
          <a:noFill/>
          <a:ln>
            <a:noFill/>
          </a:ln>
        </p:spPr>
        <p:txBody>
          <a:bodyPr spcFirstLastPara="1" wrap="square" lIns="91300" tIns="45650" rIns="91300" bIns="45650" anchor="b" anchorCtr="0">
            <a:spAutoFit/>
          </a:bodyPr>
          <a:lstStyle/>
          <a:p>
            <a:pPr marL="0" lvl="0" indent="0" algn="ctr" rtl="0">
              <a:lnSpc>
                <a:spcPct val="85000"/>
              </a:lnSpc>
              <a:spcBef>
                <a:spcPts val="0"/>
              </a:spcBef>
              <a:spcAft>
                <a:spcPts val="0"/>
              </a:spcAft>
              <a:buNone/>
            </a:pPr>
            <a:r>
              <a:rPr lang="en-US"/>
              <a:t>Being a part of a COMMUNITY!</a:t>
            </a:r>
            <a:endParaRPr/>
          </a:p>
        </p:txBody>
      </p:sp>
      <p:sp>
        <p:nvSpPr>
          <p:cNvPr id="206" name="Google Shape;206;p10"/>
          <p:cNvSpPr txBox="1">
            <a:spLocks noGrp="1"/>
          </p:cNvSpPr>
          <p:nvPr>
            <p:ph type="body" idx="1"/>
          </p:nvPr>
        </p:nvSpPr>
        <p:spPr>
          <a:xfrm>
            <a:off x="684214" y="1651000"/>
            <a:ext cx="7769225" cy="4292600"/>
          </a:xfrm>
          <a:prstGeom prst="rect">
            <a:avLst/>
          </a:prstGeom>
          <a:noFill/>
          <a:ln>
            <a:noFill/>
          </a:ln>
        </p:spPr>
        <p:txBody>
          <a:bodyPr spcFirstLastPara="1" wrap="square" lIns="45650" tIns="45650" rIns="45650" bIns="45650" anchor="t" anchorCtr="0">
            <a:noAutofit/>
          </a:bodyPr>
          <a:lstStyle/>
          <a:p>
            <a:pPr marL="225404" lvl="0" indent="-225404" algn="l" rtl="0">
              <a:lnSpc>
                <a:spcPct val="100000"/>
              </a:lnSpc>
              <a:spcBef>
                <a:spcPts val="0"/>
              </a:spcBef>
              <a:spcAft>
                <a:spcPts val="0"/>
              </a:spcAft>
              <a:buClr>
                <a:srgbClr val="0066CC"/>
              </a:buClr>
              <a:buSzPts val="2400"/>
              <a:buFont typeface="Noto Sans Symbols"/>
              <a:buChar char="▪"/>
            </a:pPr>
            <a:r>
              <a:rPr lang="en-US"/>
              <a:t>Dear TBS Men’s Club</a:t>
            </a:r>
            <a:endParaRPr/>
          </a:p>
          <a:p>
            <a:pPr marL="225404" lvl="0" indent="-225404" algn="l" rtl="0">
              <a:lnSpc>
                <a:spcPct val="100000"/>
              </a:lnSpc>
              <a:spcBef>
                <a:spcPts val="1080"/>
              </a:spcBef>
              <a:spcAft>
                <a:spcPts val="0"/>
              </a:spcAft>
              <a:buClr>
                <a:srgbClr val="0066CC"/>
              </a:buClr>
              <a:buSzPts val="2400"/>
              <a:buFont typeface="Noto Sans Symbols"/>
              <a:buChar char="▪"/>
            </a:pPr>
            <a:r>
              <a:rPr lang="en-US"/>
              <a:t>I just wanted to say how incredible it is to see the Men's Club step up and come together in support of one of our own. This is what being part of a </a:t>
            </a:r>
            <a:r>
              <a:rPr lang="en-US" b="1"/>
              <a:t>Jewish community</a:t>
            </a:r>
            <a:r>
              <a:rPr lang="en-US"/>
              <a:t> is all about.  </a:t>
            </a:r>
            <a:endParaRPr/>
          </a:p>
          <a:p>
            <a:pPr marL="225404" lvl="0" indent="-225404" algn="l" rtl="0">
              <a:lnSpc>
                <a:spcPct val="100000"/>
              </a:lnSpc>
              <a:spcBef>
                <a:spcPts val="1080"/>
              </a:spcBef>
              <a:spcAft>
                <a:spcPts val="0"/>
              </a:spcAft>
              <a:buClr>
                <a:srgbClr val="0066CC"/>
              </a:buClr>
              <a:buSzPts val="2400"/>
              <a:buFont typeface="Noto Sans Symbols"/>
              <a:buChar char="▪"/>
            </a:pPr>
            <a:r>
              <a:rPr lang="en-US"/>
              <a:t>Yishar Koach to everybody and thank you. </a:t>
            </a:r>
            <a:endParaRPr/>
          </a:p>
          <a:p>
            <a:pPr marL="225404" lvl="0" indent="-225404" algn="l" rtl="0">
              <a:lnSpc>
                <a:spcPct val="100000"/>
              </a:lnSpc>
              <a:spcBef>
                <a:spcPts val="1080"/>
              </a:spcBef>
              <a:spcAft>
                <a:spcPts val="0"/>
              </a:spcAft>
              <a:buClr>
                <a:srgbClr val="0066CC"/>
              </a:buClr>
              <a:buSzPts val="2400"/>
              <a:buFont typeface="Noto Sans Symbols"/>
              <a:buChar char="▪"/>
            </a:pPr>
            <a:r>
              <a:rPr lang="en-US"/>
              <a:t>Shabbat Shalom</a:t>
            </a:r>
            <a:endParaRPr/>
          </a:p>
          <a:p>
            <a:pPr marL="225404" lvl="0" indent="-225404" algn="l" rtl="0">
              <a:lnSpc>
                <a:spcPct val="100000"/>
              </a:lnSpc>
              <a:spcBef>
                <a:spcPts val="1080"/>
              </a:spcBef>
              <a:spcAft>
                <a:spcPts val="0"/>
              </a:spcAft>
              <a:buClr>
                <a:srgbClr val="0066CC"/>
              </a:buClr>
              <a:buSzPts val="2400"/>
              <a:buFont typeface="Noto Sans Symbols"/>
              <a:buChar char="▪"/>
            </a:pPr>
            <a:r>
              <a:rPr lang="en-US"/>
              <a:t>RMP </a:t>
            </a:r>
            <a:endParaRPr/>
          </a:p>
        </p:txBody>
      </p:sp>
      <p:sp>
        <p:nvSpPr>
          <p:cNvPr id="207" name="Google Shape;207;p10"/>
          <p:cNvSpPr txBox="1">
            <a:spLocks noGrp="1"/>
          </p:cNvSpPr>
          <p:nvPr>
            <p:ph type="sldNum" idx="12"/>
          </p:nvPr>
        </p:nvSpPr>
        <p:spPr>
          <a:xfrm>
            <a:off x="8740776" y="6516688"/>
            <a:ext cx="390525" cy="304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10</a:t>
            </a:fld>
            <a:endParaRPr>
              <a:solidFill>
                <a:srgbClr val="000000"/>
              </a:solidFill>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1"/>
          <p:cNvSpPr txBox="1">
            <a:spLocks noGrp="1"/>
          </p:cNvSpPr>
          <p:nvPr>
            <p:ph type="subTitle" idx="1"/>
          </p:nvPr>
        </p:nvSpPr>
        <p:spPr>
          <a:xfrm>
            <a:off x="1371600" y="2577024"/>
            <a:ext cx="6400800" cy="1752600"/>
          </a:xfrm>
          <a:prstGeom prst="rect">
            <a:avLst/>
          </a:prstGeom>
          <a:noFill/>
          <a:ln>
            <a:noFill/>
          </a:ln>
        </p:spPr>
        <p:txBody>
          <a:bodyPr spcFirstLastPara="1" wrap="square" lIns="91300" tIns="45650" rIns="91300" bIns="45650" anchor="ctr" anchorCtr="0">
            <a:noAutofit/>
          </a:bodyPr>
          <a:lstStyle/>
          <a:p>
            <a:pPr marL="0" lvl="0" indent="0" algn="ctr" rtl="0">
              <a:lnSpc>
                <a:spcPct val="85000"/>
              </a:lnSpc>
              <a:spcBef>
                <a:spcPts val="0"/>
              </a:spcBef>
              <a:spcAft>
                <a:spcPts val="0"/>
              </a:spcAft>
              <a:buNone/>
            </a:pPr>
            <a:r>
              <a:rPr lang="en-US" sz="5400" b="1">
                <a:solidFill>
                  <a:srgbClr val="0066CC"/>
                </a:solidFill>
                <a:latin typeface="Arial Narrow"/>
                <a:ea typeface="Arial Narrow"/>
                <a:cs typeface="Arial Narrow"/>
                <a:sym typeface="Arial Narrow"/>
              </a:rPr>
              <a:t>Q &amp; A </a:t>
            </a:r>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
          <p:cNvSpPr txBox="1">
            <a:spLocks noGrp="1"/>
          </p:cNvSpPr>
          <p:nvPr>
            <p:ph type="title"/>
          </p:nvPr>
        </p:nvSpPr>
        <p:spPr>
          <a:xfrm>
            <a:off x="431800" y="585000"/>
            <a:ext cx="8712200" cy="523081"/>
          </a:xfrm>
          <a:prstGeom prst="rect">
            <a:avLst/>
          </a:prstGeom>
          <a:noFill/>
          <a:ln>
            <a:noFill/>
          </a:ln>
        </p:spPr>
        <p:txBody>
          <a:bodyPr spcFirstLastPara="1" wrap="square" lIns="91300" tIns="45650" rIns="91300" bIns="45650" anchor="b" anchorCtr="0">
            <a:spAutoFit/>
          </a:bodyPr>
          <a:lstStyle/>
          <a:p>
            <a:pPr marL="0" lvl="0" indent="0" algn="l" rtl="0">
              <a:lnSpc>
                <a:spcPct val="85000"/>
              </a:lnSpc>
              <a:spcBef>
                <a:spcPts val="0"/>
              </a:spcBef>
              <a:spcAft>
                <a:spcPts val="0"/>
              </a:spcAft>
              <a:buNone/>
            </a:pPr>
            <a:r>
              <a:rPr lang="en-US" sz="3200"/>
              <a:t>Role of Men’s Club</a:t>
            </a:r>
            <a:endParaRPr sz="3200"/>
          </a:p>
        </p:txBody>
      </p:sp>
      <p:sp>
        <p:nvSpPr>
          <p:cNvPr id="132" name="Google Shape;132;p2"/>
          <p:cNvSpPr txBox="1">
            <a:spLocks noGrp="1"/>
          </p:cNvSpPr>
          <p:nvPr>
            <p:ph type="body" idx="1"/>
          </p:nvPr>
        </p:nvSpPr>
        <p:spPr>
          <a:xfrm>
            <a:off x="529835" y="1436529"/>
            <a:ext cx="7769225" cy="3125787"/>
          </a:xfrm>
          <a:prstGeom prst="rect">
            <a:avLst/>
          </a:prstGeom>
          <a:noFill/>
          <a:ln>
            <a:noFill/>
          </a:ln>
        </p:spPr>
        <p:txBody>
          <a:bodyPr spcFirstLastPara="1" wrap="square" lIns="45650" tIns="45650" rIns="45650" bIns="45650" anchor="t" anchorCtr="0">
            <a:noAutofit/>
          </a:bodyPr>
          <a:lstStyle/>
          <a:p>
            <a:pPr marL="225404" lvl="0" indent="-225404" algn="l" rtl="0">
              <a:lnSpc>
                <a:spcPct val="100000"/>
              </a:lnSpc>
              <a:spcBef>
                <a:spcPts val="0"/>
              </a:spcBef>
              <a:spcAft>
                <a:spcPts val="0"/>
              </a:spcAft>
              <a:buClr>
                <a:srgbClr val="0066CC"/>
              </a:buClr>
              <a:buSzPts val="2200"/>
              <a:buFont typeface="Noto Sans Symbols"/>
              <a:buChar char="▪"/>
            </a:pPr>
            <a:r>
              <a:rPr lang="en-US" sz="2200"/>
              <a:t>To strengthen, promote and advance the objectives and activities of the congregation. </a:t>
            </a:r>
            <a:endParaRPr/>
          </a:p>
          <a:p>
            <a:pPr marL="225404" lvl="0" indent="-225404" algn="l" rtl="0">
              <a:lnSpc>
                <a:spcPct val="100000"/>
              </a:lnSpc>
              <a:spcBef>
                <a:spcPts val="990"/>
              </a:spcBef>
              <a:spcAft>
                <a:spcPts val="0"/>
              </a:spcAft>
              <a:buClr>
                <a:srgbClr val="0066CC"/>
              </a:buClr>
              <a:buSzPts val="2200"/>
              <a:buFont typeface="Noto Sans Symbols"/>
              <a:buChar char="▪"/>
            </a:pPr>
            <a:r>
              <a:rPr lang="en-US" sz="2200"/>
              <a:t>Promote Jewish interest and commitment of its members. </a:t>
            </a:r>
            <a:endParaRPr/>
          </a:p>
          <a:p>
            <a:pPr marL="225404" lvl="0" indent="-225404" algn="l" rtl="0">
              <a:lnSpc>
                <a:spcPct val="100000"/>
              </a:lnSpc>
              <a:spcBef>
                <a:spcPts val="990"/>
              </a:spcBef>
              <a:spcAft>
                <a:spcPts val="0"/>
              </a:spcAft>
              <a:buClr>
                <a:srgbClr val="0066CC"/>
              </a:buClr>
              <a:buSzPts val="2200"/>
              <a:buFont typeface="Noto Sans Symbols"/>
              <a:buChar char="▪"/>
            </a:pPr>
            <a:r>
              <a:rPr lang="en-US" sz="2200"/>
              <a:t>Instill among its members and other laymen a more thorough knowledge and appreciation of Jewish heritage. </a:t>
            </a:r>
            <a:endParaRPr/>
          </a:p>
          <a:p>
            <a:pPr marL="225404" lvl="0" indent="-225404" algn="l" rtl="0">
              <a:lnSpc>
                <a:spcPct val="100000"/>
              </a:lnSpc>
              <a:spcBef>
                <a:spcPts val="990"/>
              </a:spcBef>
              <a:spcAft>
                <a:spcPts val="0"/>
              </a:spcAft>
              <a:buClr>
                <a:srgbClr val="0066CC"/>
              </a:buClr>
              <a:buSzPts val="2200"/>
              <a:buFont typeface="Noto Sans Symbols"/>
              <a:buChar char="▪"/>
            </a:pPr>
            <a:r>
              <a:rPr lang="en-US" sz="2200"/>
              <a:t>Sponsor and support activities of congregational youth and to further their Jewish education. </a:t>
            </a:r>
            <a:endParaRPr/>
          </a:p>
          <a:p>
            <a:pPr marL="225404" lvl="0" indent="-225404" algn="l" rtl="0">
              <a:lnSpc>
                <a:spcPct val="100000"/>
              </a:lnSpc>
              <a:spcBef>
                <a:spcPts val="990"/>
              </a:spcBef>
              <a:spcAft>
                <a:spcPts val="0"/>
              </a:spcAft>
              <a:buClr>
                <a:srgbClr val="0066CC"/>
              </a:buClr>
              <a:buSzPts val="2200"/>
              <a:buFont typeface="Noto Sans Symbols"/>
              <a:buChar char="▪"/>
            </a:pPr>
            <a:r>
              <a:rPr lang="en-US" sz="2200"/>
              <a:t>To support and strengthen the special role of the Conservative Movement within the total Jewish community. </a:t>
            </a:r>
            <a:endParaRPr/>
          </a:p>
          <a:p>
            <a:pPr marL="225404" lvl="0" indent="-225404" algn="l" rtl="0">
              <a:lnSpc>
                <a:spcPct val="100000"/>
              </a:lnSpc>
              <a:spcBef>
                <a:spcPts val="990"/>
              </a:spcBef>
              <a:spcAft>
                <a:spcPts val="0"/>
              </a:spcAft>
              <a:buClr>
                <a:srgbClr val="0066CC"/>
              </a:buClr>
              <a:buSzPts val="2200"/>
              <a:buFont typeface="Noto Sans Symbols"/>
              <a:buChar char="▪"/>
            </a:pPr>
            <a:r>
              <a:rPr lang="en-US" sz="2200"/>
              <a:t>To partner with and build relationships with the other groups of your shul.</a:t>
            </a:r>
            <a:endParaRPr sz="2200"/>
          </a:p>
        </p:txBody>
      </p:sp>
      <p:sp>
        <p:nvSpPr>
          <p:cNvPr id="133" name="Google Shape;133;p2"/>
          <p:cNvSpPr txBox="1">
            <a:spLocks noGrp="1"/>
          </p:cNvSpPr>
          <p:nvPr>
            <p:ph type="sldNum" idx="12"/>
          </p:nvPr>
        </p:nvSpPr>
        <p:spPr>
          <a:xfrm>
            <a:off x="8740776" y="6516688"/>
            <a:ext cx="390525" cy="304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
        <p:nvSpPr>
          <p:cNvPr id="134" name="Google Shape;134;p2"/>
          <p:cNvSpPr/>
          <p:nvPr/>
        </p:nvSpPr>
        <p:spPr>
          <a:xfrm>
            <a:off x="6555190" y="6472053"/>
            <a:ext cx="2280052" cy="36219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2"/>
              </a:buClr>
              <a:buSzPts val="1800"/>
              <a:buFont typeface="Arial"/>
              <a:buNone/>
            </a:pPr>
            <a:endParaRPr sz="1800" b="1" i="0" u="none" strike="noStrike" cap="none">
              <a:solidFill>
                <a:schemeClr val="lt1"/>
              </a:solidFill>
              <a:latin typeface="Arial"/>
              <a:ea typeface="Arial"/>
              <a:cs typeface="Arial"/>
              <a:sym typeface="Arial"/>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txBox="1">
            <a:spLocks noGrp="1"/>
          </p:cNvSpPr>
          <p:nvPr>
            <p:ph type="title"/>
          </p:nvPr>
        </p:nvSpPr>
        <p:spPr>
          <a:xfrm>
            <a:off x="431800" y="597311"/>
            <a:ext cx="8712200" cy="510770"/>
          </a:xfrm>
          <a:prstGeom prst="rect">
            <a:avLst/>
          </a:prstGeom>
          <a:noFill/>
          <a:ln>
            <a:noFill/>
          </a:ln>
        </p:spPr>
        <p:txBody>
          <a:bodyPr spcFirstLastPara="1" wrap="square" lIns="91300" tIns="45650" rIns="91300" bIns="45650" anchor="b" anchorCtr="0">
            <a:spAutoFit/>
          </a:bodyPr>
          <a:lstStyle/>
          <a:p>
            <a:pPr marL="0" lvl="0" indent="0" algn="l" rtl="0">
              <a:lnSpc>
                <a:spcPct val="85000"/>
              </a:lnSpc>
              <a:spcBef>
                <a:spcPts val="0"/>
              </a:spcBef>
              <a:spcAft>
                <a:spcPts val="0"/>
              </a:spcAft>
              <a:buNone/>
            </a:pPr>
            <a:r>
              <a:rPr lang="en-US" sz="3200"/>
              <a:t>Accomplishments</a:t>
            </a:r>
            <a:endParaRPr sz="3200"/>
          </a:p>
        </p:txBody>
      </p:sp>
      <p:sp>
        <p:nvSpPr>
          <p:cNvPr id="140" name="Google Shape;140;p3"/>
          <p:cNvSpPr txBox="1">
            <a:spLocks noGrp="1"/>
          </p:cNvSpPr>
          <p:nvPr>
            <p:ph type="body" idx="1"/>
          </p:nvPr>
        </p:nvSpPr>
        <p:spPr>
          <a:xfrm>
            <a:off x="529835" y="1436529"/>
            <a:ext cx="7769225" cy="3125787"/>
          </a:xfrm>
          <a:prstGeom prst="rect">
            <a:avLst/>
          </a:prstGeom>
          <a:noFill/>
          <a:ln>
            <a:noFill/>
          </a:ln>
        </p:spPr>
        <p:txBody>
          <a:bodyPr spcFirstLastPara="1" wrap="square" lIns="45650" tIns="45650" rIns="45650" bIns="45650" anchor="t" anchorCtr="0">
            <a:noAutofit/>
          </a:bodyPr>
          <a:lstStyle/>
          <a:p>
            <a:pPr marL="225404" lvl="0" indent="-225404" algn="l" rtl="0">
              <a:lnSpc>
                <a:spcPct val="100000"/>
              </a:lnSpc>
              <a:spcBef>
                <a:spcPts val="0"/>
              </a:spcBef>
              <a:spcAft>
                <a:spcPts val="0"/>
              </a:spcAft>
              <a:buClr>
                <a:srgbClr val="0066CC"/>
              </a:buClr>
              <a:buSzPts val="2200"/>
              <a:buFont typeface="Noto Sans Symbols"/>
              <a:buChar char="▪"/>
            </a:pPr>
            <a:r>
              <a:rPr lang="en-US" sz="2200"/>
              <a:t>What have you done?  What do you bring to the table of the shul?</a:t>
            </a:r>
            <a:endParaRPr/>
          </a:p>
          <a:p>
            <a:pPr marL="225404" lvl="0" indent="-225404" algn="l" rtl="0">
              <a:lnSpc>
                <a:spcPct val="100000"/>
              </a:lnSpc>
              <a:spcBef>
                <a:spcPts val="990"/>
              </a:spcBef>
              <a:spcAft>
                <a:spcPts val="0"/>
              </a:spcAft>
              <a:buSzPts val="2200"/>
              <a:buNone/>
            </a:pPr>
            <a:r>
              <a:rPr lang="en-US" sz="2200"/>
              <a:t>Examples:</a:t>
            </a:r>
            <a:endParaRPr/>
          </a:p>
          <a:p>
            <a:pPr marL="225404" lvl="0" indent="-225404" algn="l" rtl="0">
              <a:lnSpc>
                <a:spcPct val="100000"/>
              </a:lnSpc>
              <a:spcBef>
                <a:spcPts val="990"/>
              </a:spcBef>
              <a:spcAft>
                <a:spcPts val="0"/>
              </a:spcAft>
              <a:buClr>
                <a:srgbClr val="0066CC"/>
              </a:buClr>
              <a:buSzPts val="2200"/>
              <a:buFont typeface="Noto Sans Symbols"/>
              <a:buChar char="▪"/>
            </a:pPr>
            <a:r>
              <a:rPr lang="en-US" sz="2200"/>
              <a:t>Increased number of members year over year.</a:t>
            </a:r>
            <a:endParaRPr/>
          </a:p>
          <a:p>
            <a:pPr marL="225404" lvl="0" indent="-225404" algn="l" rtl="0">
              <a:lnSpc>
                <a:spcPct val="100000"/>
              </a:lnSpc>
              <a:spcBef>
                <a:spcPts val="990"/>
              </a:spcBef>
              <a:spcAft>
                <a:spcPts val="0"/>
              </a:spcAft>
              <a:buClr>
                <a:srgbClr val="0066CC"/>
              </a:buClr>
              <a:buSzPts val="2200"/>
              <a:buFont typeface="Noto Sans Symbols"/>
              <a:buChar char="▪"/>
            </a:pPr>
            <a:r>
              <a:rPr lang="en-US" sz="2200"/>
              <a:t>Received Quality Club Award in 2014 from Mid Atlantic Region.</a:t>
            </a:r>
            <a:endParaRPr/>
          </a:p>
          <a:p>
            <a:pPr marL="225404" lvl="0" indent="-225404" algn="l" rtl="0">
              <a:lnSpc>
                <a:spcPct val="100000"/>
              </a:lnSpc>
              <a:spcBef>
                <a:spcPts val="990"/>
              </a:spcBef>
              <a:spcAft>
                <a:spcPts val="0"/>
              </a:spcAft>
              <a:buClr>
                <a:srgbClr val="0066CC"/>
              </a:buClr>
              <a:buSzPts val="2200"/>
              <a:buFont typeface="Noto Sans Symbols"/>
              <a:buChar char="▪"/>
            </a:pPr>
            <a:r>
              <a:rPr lang="en-US" sz="2200"/>
              <a:t>Ability to give back to TBS and have increased our donation to TBS year over year.</a:t>
            </a:r>
            <a:endParaRPr/>
          </a:p>
          <a:p>
            <a:pPr marL="225404" lvl="0" indent="-85704" algn="l" rtl="0">
              <a:lnSpc>
                <a:spcPct val="100000"/>
              </a:lnSpc>
              <a:spcBef>
                <a:spcPts val="990"/>
              </a:spcBef>
              <a:spcAft>
                <a:spcPts val="0"/>
              </a:spcAft>
              <a:buClr>
                <a:srgbClr val="0066CC"/>
              </a:buClr>
              <a:buSzPts val="2200"/>
              <a:buFont typeface="Noto Sans Symbols"/>
              <a:buNone/>
            </a:pPr>
            <a:endParaRPr sz="2200"/>
          </a:p>
        </p:txBody>
      </p:sp>
      <p:sp>
        <p:nvSpPr>
          <p:cNvPr id="141" name="Google Shape;141;p3"/>
          <p:cNvSpPr txBox="1">
            <a:spLocks noGrp="1"/>
          </p:cNvSpPr>
          <p:nvPr>
            <p:ph type="sldNum" idx="12"/>
          </p:nvPr>
        </p:nvSpPr>
        <p:spPr>
          <a:xfrm>
            <a:off x="8740776" y="6516688"/>
            <a:ext cx="390525" cy="304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
        <p:nvSpPr>
          <p:cNvPr id="142" name="Google Shape;142;p3"/>
          <p:cNvSpPr/>
          <p:nvPr/>
        </p:nvSpPr>
        <p:spPr>
          <a:xfrm>
            <a:off x="6555190" y="6472053"/>
            <a:ext cx="2280052" cy="36219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2"/>
              </a:buClr>
              <a:buSzPts val="1800"/>
              <a:buFont typeface="Arial"/>
              <a:buNone/>
            </a:pPr>
            <a:endParaRPr sz="1800" b="1" i="0" u="none" strike="noStrike" cap="none">
              <a:solidFill>
                <a:schemeClr val="lt1"/>
              </a:solidFill>
              <a:latin typeface="Arial"/>
              <a:ea typeface="Arial"/>
              <a:cs typeface="Arial"/>
              <a:sym typeface="Arial"/>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4"/>
          <p:cNvSpPr txBox="1">
            <a:spLocks noGrp="1"/>
          </p:cNvSpPr>
          <p:nvPr>
            <p:ph type="title"/>
          </p:nvPr>
        </p:nvSpPr>
        <p:spPr>
          <a:xfrm>
            <a:off x="431800" y="178735"/>
            <a:ext cx="8712200" cy="929346"/>
          </a:xfrm>
          <a:prstGeom prst="rect">
            <a:avLst/>
          </a:prstGeom>
          <a:noFill/>
          <a:ln>
            <a:noFill/>
          </a:ln>
        </p:spPr>
        <p:txBody>
          <a:bodyPr spcFirstLastPara="1" wrap="square" lIns="91300" tIns="45650" rIns="91300" bIns="45650" anchor="b" anchorCtr="0">
            <a:spAutoFit/>
          </a:bodyPr>
          <a:lstStyle/>
          <a:p>
            <a:pPr marL="0" lvl="0" indent="0" algn="l" rtl="0">
              <a:lnSpc>
                <a:spcPct val="85000"/>
              </a:lnSpc>
              <a:spcBef>
                <a:spcPts val="0"/>
              </a:spcBef>
              <a:spcAft>
                <a:spcPts val="0"/>
              </a:spcAft>
              <a:buNone/>
            </a:pPr>
            <a:r>
              <a:rPr lang="en-US" sz="3200"/>
              <a:t>Snapshot of exciting programs:</a:t>
            </a:r>
            <a:br>
              <a:rPr lang="en-US" sz="3200"/>
            </a:br>
            <a:r>
              <a:rPr lang="en-US" sz="3200"/>
              <a:t>Religious</a:t>
            </a:r>
            <a:endParaRPr sz="3200"/>
          </a:p>
        </p:txBody>
      </p:sp>
      <p:sp>
        <p:nvSpPr>
          <p:cNvPr id="148" name="Google Shape;148;p4"/>
          <p:cNvSpPr txBox="1">
            <a:spLocks noGrp="1"/>
          </p:cNvSpPr>
          <p:nvPr>
            <p:ph type="sldNum" idx="12"/>
          </p:nvPr>
        </p:nvSpPr>
        <p:spPr>
          <a:xfrm>
            <a:off x="8740776" y="6516688"/>
            <a:ext cx="390525" cy="304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
        <p:nvSpPr>
          <p:cNvPr id="149" name="Google Shape;149;p4"/>
          <p:cNvSpPr/>
          <p:nvPr/>
        </p:nvSpPr>
        <p:spPr>
          <a:xfrm>
            <a:off x="6555190" y="6472053"/>
            <a:ext cx="2280052" cy="36219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2"/>
              </a:buClr>
              <a:buSzPts val="1800"/>
              <a:buFont typeface="Arial"/>
              <a:buNone/>
            </a:pPr>
            <a:endParaRPr sz="1800" b="1" i="0" u="none" strike="noStrike" cap="none">
              <a:solidFill>
                <a:schemeClr val="lt1"/>
              </a:solidFill>
              <a:latin typeface="Arial"/>
              <a:ea typeface="Arial"/>
              <a:cs typeface="Arial"/>
              <a:sym typeface="Arial"/>
            </a:endParaRPr>
          </a:p>
        </p:txBody>
      </p:sp>
      <p:pic>
        <p:nvPicPr>
          <p:cNvPr id="150" name="Google Shape;150;p4" descr="photo 1.JPG"/>
          <p:cNvPicPr preferRelativeResize="0"/>
          <p:nvPr/>
        </p:nvPicPr>
        <p:blipFill rotWithShape="1">
          <a:blip r:embed="rId3">
            <a:alphaModFix/>
          </a:blip>
          <a:srcRect/>
          <a:stretch/>
        </p:blipFill>
        <p:spPr>
          <a:xfrm>
            <a:off x="605643" y="1436914"/>
            <a:ext cx="7065818" cy="5299364"/>
          </a:xfrm>
          <a:prstGeom prst="rect">
            <a:avLst/>
          </a:prstGeom>
          <a:noFill/>
          <a:ln>
            <a:noFill/>
          </a:ln>
        </p:spPr>
      </p:pic>
      <p:sp>
        <p:nvSpPr>
          <p:cNvPr id="151" name="Google Shape;151;p4"/>
          <p:cNvSpPr txBox="1"/>
          <p:nvPr/>
        </p:nvSpPr>
        <p:spPr>
          <a:xfrm>
            <a:off x="985650" y="3123210"/>
            <a:ext cx="745770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dk2"/>
                </a:solidFill>
                <a:latin typeface="Arial"/>
                <a:ea typeface="Arial"/>
                <a:cs typeface="Arial"/>
                <a:sym typeface="Arial"/>
              </a:rPr>
              <a:t>Men’s Club Shabbat!</a:t>
            </a:r>
            <a:endParaRPr sz="5400" b="1">
              <a:solidFill>
                <a:schemeClr val="dk2"/>
              </a:solidFill>
              <a:latin typeface="Arial"/>
              <a:ea typeface="Arial"/>
              <a:cs typeface="Arial"/>
              <a:sym typeface="Arial"/>
            </a:endParaRPr>
          </a:p>
        </p:txBody>
      </p:sp>
      <p:pic>
        <p:nvPicPr>
          <p:cNvPr id="152" name="Google Shape;152;p4"/>
          <p:cNvPicPr preferRelativeResize="0"/>
          <p:nvPr/>
        </p:nvPicPr>
        <p:blipFill rotWithShape="1">
          <a:blip r:embed="rId4">
            <a:alphaModFix/>
          </a:blip>
          <a:srcRect/>
          <a:stretch/>
        </p:blipFill>
        <p:spPr>
          <a:xfrm>
            <a:off x="619991" y="1897393"/>
            <a:ext cx="7277100" cy="3419475"/>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1"/>
                                          </p:stCondLst>
                                        </p:cTn>
                                        <p:tgtEl>
                                          <p:spTgt spid="15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1"/>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1"/>
                                          </p:stCondLst>
                                        </p:cTn>
                                        <p:tgtEl>
                                          <p:spTgt spid="1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431800" y="231057"/>
            <a:ext cx="8712200" cy="877024"/>
          </a:xfrm>
          <a:prstGeom prst="rect">
            <a:avLst/>
          </a:prstGeom>
          <a:noFill/>
          <a:ln>
            <a:noFill/>
          </a:ln>
        </p:spPr>
        <p:txBody>
          <a:bodyPr spcFirstLastPara="1" wrap="square" lIns="91300" tIns="45650" rIns="91300" bIns="45650" anchor="b" anchorCtr="0">
            <a:spAutoFit/>
          </a:bodyPr>
          <a:lstStyle/>
          <a:p>
            <a:pPr marL="0" lvl="0" indent="0" algn="l" rtl="0">
              <a:lnSpc>
                <a:spcPct val="85000"/>
              </a:lnSpc>
              <a:spcBef>
                <a:spcPts val="0"/>
              </a:spcBef>
              <a:spcAft>
                <a:spcPts val="0"/>
              </a:spcAft>
              <a:buNone/>
            </a:pPr>
            <a:r>
              <a:rPr lang="en-US" sz="3200"/>
              <a:t>Snapshot of exciting programs:</a:t>
            </a:r>
            <a:br>
              <a:rPr lang="en-US" sz="3200"/>
            </a:br>
            <a:r>
              <a:rPr lang="en-US"/>
              <a:t>Fundraising/Community</a:t>
            </a:r>
            <a:endParaRPr sz="3200"/>
          </a:p>
        </p:txBody>
      </p:sp>
      <p:sp>
        <p:nvSpPr>
          <p:cNvPr id="158" name="Google Shape;158;p5"/>
          <p:cNvSpPr txBox="1">
            <a:spLocks noGrp="1"/>
          </p:cNvSpPr>
          <p:nvPr>
            <p:ph type="sldNum" idx="12"/>
          </p:nvPr>
        </p:nvSpPr>
        <p:spPr>
          <a:xfrm>
            <a:off x="8740776" y="6516688"/>
            <a:ext cx="390525" cy="304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
        <p:nvSpPr>
          <p:cNvPr id="159" name="Google Shape;159;p5"/>
          <p:cNvSpPr/>
          <p:nvPr/>
        </p:nvSpPr>
        <p:spPr>
          <a:xfrm>
            <a:off x="6555190" y="6472053"/>
            <a:ext cx="2280052" cy="36219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2"/>
              </a:buClr>
              <a:buSzPts val="1800"/>
              <a:buFont typeface="Arial"/>
              <a:buNone/>
            </a:pPr>
            <a:endParaRPr sz="1800" b="1" i="0" u="none" strike="noStrike" cap="none">
              <a:solidFill>
                <a:schemeClr val="lt1"/>
              </a:solidFill>
              <a:latin typeface="Arial"/>
              <a:ea typeface="Arial"/>
              <a:cs typeface="Arial"/>
              <a:sym typeface="Arial"/>
            </a:endParaRPr>
          </a:p>
        </p:txBody>
      </p:sp>
      <p:pic>
        <p:nvPicPr>
          <p:cNvPr id="160" name="Google Shape;160;p5" descr="S&amp;S.9.jpg"/>
          <p:cNvPicPr preferRelativeResize="0"/>
          <p:nvPr/>
        </p:nvPicPr>
        <p:blipFill rotWithShape="1">
          <a:blip r:embed="rId3">
            <a:alphaModFix/>
          </a:blip>
          <a:srcRect/>
          <a:stretch/>
        </p:blipFill>
        <p:spPr>
          <a:xfrm>
            <a:off x="503207" y="1277039"/>
            <a:ext cx="7845146" cy="5230639"/>
          </a:xfrm>
          <a:prstGeom prst="rect">
            <a:avLst/>
          </a:prstGeom>
          <a:noFill/>
          <a:ln>
            <a:noFill/>
          </a:ln>
        </p:spPr>
      </p:pic>
      <p:pic>
        <p:nvPicPr>
          <p:cNvPr id="161" name="Google Shape;161;p5" descr="Steak n Scotch.JPG"/>
          <p:cNvPicPr preferRelativeResize="0"/>
          <p:nvPr/>
        </p:nvPicPr>
        <p:blipFill rotWithShape="1">
          <a:blip r:embed="rId4">
            <a:alphaModFix/>
          </a:blip>
          <a:srcRect/>
          <a:stretch/>
        </p:blipFill>
        <p:spPr>
          <a:xfrm>
            <a:off x="1104405" y="1281608"/>
            <a:ext cx="7227692" cy="5420769"/>
          </a:xfrm>
          <a:prstGeom prst="rect">
            <a:avLst/>
          </a:prstGeom>
          <a:noFill/>
          <a:ln>
            <a:noFill/>
          </a:ln>
        </p:spPr>
      </p:pic>
      <p:pic>
        <p:nvPicPr>
          <p:cNvPr id="162" name="Google Shape;162;p5" descr="ShalomCoffeehouse.jpg"/>
          <p:cNvPicPr preferRelativeResize="0"/>
          <p:nvPr/>
        </p:nvPicPr>
        <p:blipFill rotWithShape="1">
          <a:blip r:embed="rId5">
            <a:alphaModFix/>
          </a:blip>
          <a:srcRect/>
          <a:stretch/>
        </p:blipFill>
        <p:spPr>
          <a:xfrm>
            <a:off x="890648" y="1425038"/>
            <a:ext cx="7125196" cy="5344161"/>
          </a:xfrm>
          <a:prstGeom prst="rect">
            <a:avLst/>
          </a:prstGeom>
          <a:noFill/>
          <a:ln>
            <a:noFill/>
          </a:ln>
        </p:spPr>
      </p:pic>
      <p:pic>
        <p:nvPicPr>
          <p:cNvPr id="163" name="Google Shape;163;p5" descr="IMG_2508.JPG"/>
          <p:cNvPicPr preferRelativeResize="0"/>
          <p:nvPr/>
        </p:nvPicPr>
        <p:blipFill rotWithShape="1">
          <a:blip r:embed="rId6">
            <a:alphaModFix/>
          </a:blip>
          <a:srcRect/>
          <a:stretch/>
        </p:blipFill>
        <p:spPr>
          <a:xfrm>
            <a:off x="1211284" y="1457697"/>
            <a:ext cx="6567054" cy="4925290"/>
          </a:xfrm>
          <a:prstGeom prst="rect">
            <a:avLst/>
          </a:prstGeom>
          <a:noFill/>
          <a:ln>
            <a:noFill/>
          </a:ln>
        </p:spPr>
      </p:pic>
      <p:pic>
        <p:nvPicPr>
          <p:cNvPr id="164" name="Google Shape;164;p5" descr="photo.JPG"/>
          <p:cNvPicPr preferRelativeResize="0"/>
          <p:nvPr/>
        </p:nvPicPr>
        <p:blipFill rotWithShape="1">
          <a:blip r:embed="rId7">
            <a:alphaModFix/>
          </a:blip>
          <a:srcRect/>
          <a:stretch/>
        </p:blipFill>
        <p:spPr>
          <a:xfrm>
            <a:off x="1603169" y="1318161"/>
            <a:ext cx="5664530" cy="5292190"/>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1"/>
                                          </p:stCondLst>
                                        </p:cTn>
                                        <p:tgtEl>
                                          <p:spTgt spid="16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1"/>
                                          </p:stCondLst>
                                        </p:cTn>
                                        <p:tgtEl>
                                          <p:spTgt spid="16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1"/>
                                          </p:stCondLst>
                                        </p:cTn>
                                        <p:tgtEl>
                                          <p:spTgt spid="16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4"/>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1"/>
                                          </p:stCondLst>
                                        </p:cTn>
                                        <p:tgtEl>
                                          <p:spTgt spid="1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6"/>
          <p:cNvSpPr txBox="1">
            <a:spLocks noGrp="1"/>
          </p:cNvSpPr>
          <p:nvPr>
            <p:ph type="title"/>
          </p:nvPr>
        </p:nvSpPr>
        <p:spPr>
          <a:xfrm>
            <a:off x="431800" y="178735"/>
            <a:ext cx="8712200" cy="929346"/>
          </a:xfrm>
          <a:prstGeom prst="rect">
            <a:avLst/>
          </a:prstGeom>
          <a:noFill/>
          <a:ln>
            <a:noFill/>
          </a:ln>
        </p:spPr>
        <p:txBody>
          <a:bodyPr spcFirstLastPara="1" wrap="square" lIns="91300" tIns="45650" rIns="91300" bIns="45650" anchor="b" anchorCtr="0">
            <a:spAutoFit/>
          </a:bodyPr>
          <a:lstStyle/>
          <a:p>
            <a:pPr marL="0" lvl="0" indent="0" algn="l" rtl="0">
              <a:lnSpc>
                <a:spcPct val="85000"/>
              </a:lnSpc>
              <a:spcBef>
                <a:spcPts val="0"/>
              </a:spcBef>
              <a:spcAft>
                <a:spcPts val="0"/>
              </a:spcAft>
              <a:buNone/>
            </a:pPr>
            <a:r>
              <a:rPr lang="en-US" sz="3200"/>
              <a:t>Snapshot of exciting programs:</a:t>
            </a:r>
            <a:br>
              <a:rPr lang="en-US" sz="3200"/>
            </a:br>
            <a:r>
              <a:rPr lang="en-US" sz="3200"/>
              <a:t>Social</a:t>
            </a:r>
            <a:endParaRPr sz="3200"/>
          </a:p>
        </p:txBody>
      </p:sp>
      <p:sp>
        <p:nvSpPr>
          <p:cNvPr id="170" name="Google Shape;170;p6"/>
          <p:cNvSpPr txBox="1">
            <a:spLocks noGrp="1"/>
          </p:cNvSpPr>
          <p:nvPr>
            <p:ph type="sldNum" idx="12"/>
          </p:nvPr>
        </p:nvSpPr>
        <p:spPr>
          <a:xfrm>
            <a:off x="8740776" y="6516688"/>
            <a:ext cx="390525" cy="304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a:t>
            </a:fld>
            <a:endParaRPr>
              <a:solidFill>
                <a:srgbClr val="000000"/>
              </a:solidFill>
            </a:endParaRPr>
          </a:p>
        </p:txBody>
      </p:sp>
      <p:sp>
        <p:nvSpPr>
          <p:cNvPr id="171" name="Google Shape;171;p6"/>
          <p:cNvSpPr/>
          <p:nvPr/>
        </p:nvSpPr>
        <p:spPr>
          <a:xfrm>
            <a:off x="6555190" y="6472053"/>
            <a:ext cx="2280052" cy="36219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2"/>
              </a:buClr>
              <a:buSzPts val="1800"/>
              <a:buFont typeface="Arial"/>
              <a:buNone/>
            </a:pPr>
            <a:endParaRPr sz="1800" b="1" i="0" u="none" strike="noStrike" cap="none">
              <a:solidFill>
                <a:schemeClr val="lt1"/>
              </a:solidFill>
              <a:latin typeface="Arial"/>
              <a:ea typeface="Arial"/>
              <a:cs typeface="Arial"/>
              <a:sym typeface="Arial"/>
            </a:endParaRPr>
          </a:p>
        </p:txBody>
      </p:sp>
      <p:pic>
        <p:nvPicPr>
          <p:cNvPr id="172" name="Google Shape;172;p6"/>
          <p:cNvPicPr preferRelativeResize="0"/>
          <p:nvPr/>
        </p:nvPicPr>
        <p:blipFill rotWithShape="1">
          <a:blip r:embed="rId3">
            <a:alphaModFix/>
          </a:blip>
          <a:srcRect/>
          <a:stretch/>
        </p:blipFill>
        <p:spPr>
          <a:xfrm>
            <a:off x="223838" y="1709738"/>
            <a:ext cx="8696325" cy="3438525"/>
          </a:xfrm>
          <a:prstGeom prst="rect">
            <a:avLst/>
          </a:prstGeom>
          <a:noFill/>
          <a:ln>
            <a:noFill/>
          </a:ln>
        </p:spPr>
      </p:pic>
      <p:pic>
        <p:nvPicPr>
          <p:cNvPr id="173" name="Google Shape;173;p6"/>
          <p:cNvPicPr preferRelativeResize="0"/>
          <p:nvPr/>
        </p:nvPicPr>
        <p:blipFill rotWithShape="1">
          <a:blip r:embed="rId4">
            <a:alphaModFix/>
          </a:blip>
          <a:srcRect/>
          <a:stretch/>
        </p:blipFill>
        <p:spPr>
          <a:xfrm>
            <a:off x="229095" y="1768681"/>
            <a:ext cx="8724900" cy="3771900"/>
          </a:xfrm>
          <a:prstGeom prst="rect">
            <a:avLst/>
          </a:prstGeom>
          <a:noFill/>
          <a:ln>
            <a:noFill/>
          </a:ln>
        </p:spPr>
      </p:pic>
      <p:pic>
        <p:nvPicPr>
          <p:cNvPr id="174" name="Google Shape;174;p6"/>
          <p:cNvPicPr preferRelativeResize="0"/>
          <p:nvPr/>
        </p:nvPicPr>
        <p:blipFill rotWithShape="1">
          <a:blip r:embed="rId5">
            <a:alphaModFix/>
          </a:blip>
          <a:srcRect/>
          <a:stretch/>
        </p:blipFill>
        <p:spPr>
          <a:xfrm>
            <a:off x="1404505" y="1638794"/>
            <a:ext cx="5713321" cy="4839999"/>
          </a:xfrm>
          <a:prstGeom prst="rect">
            <a:avLst/>
          </a:prstGeom>
          <a:noFill/>
          <a:ln>
            <a:noFill/>
          </a:ln>
        </p:spPr>
      </p:pic>
      <p:pic>
        <p:nvPicPr>
          <p:cNvPr id="175" name="Google Shape;175;p6"/>
          <p:cNvPicPr preferRelativeResize="0"/>
          <p:nvPr/>
        </p:nvPicPr>
        <p:blipFill rotWithShape="1">
          <a:blip r:embed="rId6">
            <a:alphaModFix/>
          </a:blip>
          <a:srcRect/>
          <a:stretch/>
        </p:blipFill>
        <p:spPr>
          <a:xfrm>
            <a:off x="227116" y="1373642"/>
            <a:ext cx="6172200" cy="714375"/>
          </a:xfrm>
          <a:prstGeom prst="rect">
            <a:avLst/>
          </a:prstGeom>
          <a:noFill/>
          <a:ln>
            <a:noFill/>
          </a:ln>
        </p:spPr>
      </p:pic>
      <p:pic>
        <p:nvPicPr>
          <p:cNvPr id="176" name="Google Shape;176;p6"/>
          <p:cNvPicPr preferRelativeResize="0"/>
          <p:nvPr/>
        </p:nvPicPr>
        <p:blipFill rotWithShape="1">
          <a:blip r:embed="rId7">
            <a:alphaModFix/>
          </a:blip>
          <a:srcRect/>
          <a:stretch/>
        </p:blipFill>
        <p:spPr>
          <a:xfrm>
            <a:off x="3139539" y="2328800"/>
            <a:ext cx="5715000" cy="4076700"/>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1"/>
                                          </p:stCondLst>
                                        </p:cTn>
                                        <p:tgtEl>
                                          <p:spTgt spid="17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1"/>
                                          </p:stCondLst>
                                        </p:cTn>
                                        <p:tgtEl>
                                          <p:spTgt spid="17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1"/>
                                          </p:stCondLst>
                                        </p:cTn>
                                        <p:tgtEl>
                                          <p:spTgt spid="1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7"/>
          <p:cNvSpPr txBox="1">
            <a:spLocks noGrp="1"/>
          </p:cNvSpPr>
          <p:nvPr>
            <p:ph type="title"/>
          </p:nvPr>
        </p:nvSpPr>
        <p:spPr>
          <a:xfrm>
            <a:off x="431800" y="231057"/>
            <a:ext cx="8712200" cy="877024"/>
          </a:xfrm>
          <a:prstGeom prst="rect">
            <a:avLst/>
          </a:prstGeom>
          <a:noFill/>
          <a:ln>
            <a:noFill/>
          </a:ln>
        </p:spPr>
        <p:txBody>
          <a:bodyPr spcFirstLastPara="1" wrap="square" lIns="91300" tIns="45650" rIns="91300" bIns="45650" anchor="b" anchorCtr="0">
            <a:spAutoFit/>
          </a:bodyPr>
          <a:lstStyle/>
          <a:p>
            <a:pPr marL="0" lvl="0" indent="0" algn="l" rtl="0">
              <a:lnSpc>
                <a:spcPct val="85000"/>
              </a:lnSpc>
              <a:spcBef>
                <a:spcPts val="0"/>
              </a:spcBef>
              <a:spcAft>
                <a:spcPts val="0"/>
              </a:spcAft>
              <a:buNone/>
            </a:pPr>
            <a:r>
              <a:rPr lang="en-US" sz="3200"/>
              <a:t>Snapshot of exciting programs:</a:t>
            </a:r>
            <a:br>
              <a:rPr lang="en-US" sz="3200"/>
            </a:br>
            <a:r>
              <a:rPr lang="en-US"/>
              <a:t>Sports</a:t>
            </a:r>
            <a:endParaRPr sz="3200"/>
          </a:p>
        </p:txBody>
      </p:sp>
      <p:sp>
        <p:nvSpPr>
          <p:cNvPr id="182" name="Google Shape;182;p7"/>
          <p:cNvSpPr txBox="1">
            <a:spLocks noGrp="1"/>
          </p:cNvSpPr>
          <p:nvPr>
            <p:ph type="sldNum" idx="12"/>
          </p:nvPr>
        </p:nvSpPr>
        <p:spPr>
          <a:xfrm>
            <a:off x="8740776" y="6516688"/>
            <a:ext cx="390525" cy="304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
        <p:nvSpPr>
          <p:cNvPr id="183" name="Google Shape;183;p7"/>
          <p:cNvSpPr/>
          <p:nvPr/>
        </p:nvSpPr>
        <p:spPr>
          <a:xfrm>
            <a:off x="6555190" y="6472053"/>
            <a:ext cx="2280052" cy="36219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2"/>
              </a:buClr>
              <a:buSzPts val="1800"/>
              <a:buFont typeface="Arial"/>
              <a:buNone/>
            </a:pPr>
            <a:endParaRPr sz="1800" b="1" i="0" u="none" strike="noStrike" cap="none">
              <a:solidFill>
                <a:schemeClr val="lt1"/>
              </a:solidFill>
              <a:latin typeface="Arial"/>
              <a:ea typeface="Arial"/>
              <a:cs typeface="Arial"/>
              <a:sym typeface="Arial"/>
            </a:endParaRPr>
          </a:p>
        </p:txBody>
      </p:sp>
      <p:pic>
        <p:nvPicPr>
          <p:cNvPr id="184" name="Google Shape;184;p7" descr="SamBaseball.jpg"/>
          <p:cNvPicPr preferRelativeResize="0"/>
          <p:nvPr/>
        </p:nvPicPr>
        <p:blipFill rotWithShape="1">
          <a:blip r:embed="rId3">
            <a:alphaModFix/>
          </a:blip>
          <a:srcRect/>
          <a:stretch/>
        </p:blipFill>
        <p:spPr>
          <a:xfrm>
            <a:off x="586853" y="1480696"/>
            <a:ext cx="7219668" cy="5166576"/>
          </a:xfrm>
          <a:prstGeom prst="rect">
            <a:avLst/>
          </a:prstGeom>
          <a:noFill/>
          <a:ln>
            <a:noFill/>
          </a:ln>
        </p:spPr>
      </p:pic>
      <p:pic>
        <p:nvPicPr>
          <p:cNvPr id="185" name="Google Shape;185;p7" descr="TBS 2 Softball Champions 2010.JPG"/>
          <p:cNvPicPr preferRelativeResize="0"/>
          <p:nvPr/>
        </p:nvPicPr>
        <p:blipFill rotWithShape="1">
          <a:blip r:embed="rId4">
            <a:alphaModFix/>
          </a:blip>
          <a:srcRect/>
          <a:stretch/>
        </p:blipFill>
        <p:spPr>
          <a:xfrm>
            <a:off x="163774" y="1279472"/>
            <a:ext cx="6591868" cy="4943902"/>
          </a:xfrm>
          <a:prstGeom prst="rect">
            <a:avLst/>
          </a:prstGeom>
          <a:noFill/>
          <a:ln>
            <a:noFill/>
          </a:ln>
        </p:spPr>
      </p:pic>
      <p:pic>
        <p:nvPicPr>
          <p:cNvPr id="186" name="Google Shape;186;p7"/>
          <p:cNvPicPr preferRelativeResize="0"/>
          <p:nvPr/>
        </p:nvPicPr>
        <p:blipFill rotWithShape="1">
          <a:blip r:embed="rId5">
            <a:alphaModFix/>
          </a:blip>
          <a:srcRect/>
          <a:stretch/>
        </p:blipFill>
        <p:spPr>
          <a:xfrm>
            <a:off x="6810233" y="1410846"/>
            <a:ext cx="2333767" cy="2022065"/>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1"/>
                                          </p:stCondLst>
                                        </p:cTn>
                                        <p:tgtEl>
                                          <p:spTgt spid="18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title"/>
          </p:nvPr>
        </p:nvSpPr>
        <p:spPr>
          <a:xfrm>
            <a:off x="431800" y="638861"/>
            <a:ext cx="8712200" cy="469220"/>
          </a:xfrm>
          <a:prstGeom prst="rect">
            <a:avLst/>
          </a:prstGeom>
          <a:noFill/>
          <a:ln>
            <a:noFill/>
          </a:ln>
        </p:spPr>
        <p:txBody>
          <a:bodyPr spcFirstLastPara="1" wrap="square" lIns="91300" tIns="45650" rIns="91300" bIns="45650" anchor="b" anchorCtr="0">
            <a:spAutoFit/>
          </a:bodyPr>
          <a:lstStyle/>
          <a:p>
            <a:pPr marL="0" lvl="0" indent="0" algn="ctr" rtl="0">
              <a:lnSpc>
                <a:spcPct val="85000"/>
              </a:lnSpc>
              <a:spcBef>
                <a:spcPts val="0"/>
              </a:spcBef>
              <a:spcAft>
                <a:spcPts val="0"/>
              </a:spcAft>
              <a:buNone/>
            </a:pPr>
            <a:r>
              <a:rPr lang="en-US"/>
              <a:t>Or Even if it is helping one of your own!</a:t>
            </a:r>
            <a:endParaRPr/>
          </a:p>
        </p:txBody>
      </p:sp>
      <p:sp>
        <p:nvSpPr>
          <p:cNvPr id="192" name="Google Shape;192;p8"/>
          <p:cNvSpPr txBox="1">
            <a:spLocks noGrp="1"/>
          </p:cNvSpPr>
          <p:nvPr>
            <p:ph type="body" idx="1"/>
          </p:nvPr>
        </p:nvSpPr>
        <p:spPr>
          <a:xfrm>
            <a:off x="584200" y="1270000"/>
            <a:ext cx="7869239" cy="4876800"/>
          </a:xfrm>
          <a:prstGeom prst="rect">
            <a:avLst/>
          </a:prstGeom>
          <a:noFill/>
          <a:ln>
            <a:noFill/>
          </a:ln>
        </p:spPr>
        <p:txBody>
          <a:bodyPr spcFirstLastPara="1" wrap="square" lIns="45650" tIns="45650" rIns="45650" bIns="45650" anchor="t" anchorCtr="0">
            <a:noAutofit/>
          </a:bodyPr>
          <a:lstStyle/>
          <a:p>
            <a:pPr marL="225404" lvl="0" indent="-225404" algn="l" rtl="0">
              <a:lnSpc>
                <a:spcPct val="100000"/>
              </a:lnSpc>
              <a:spcBef>
                <a:spcPts val="0"/>
              </a:spcBef>
              <a:spcAft>
                <a:spcPts val="0"/>
              </a:spcAft>
              <a:buClr>
                <a:srgbClr val="0066CC"/>
              </a:buClr>
              <a:buSzPts val="800"/>
              <a:buFont typeface="Noto Sans Symbols"/>
              <a:buChar char="▪"/>
            </a:pPr>
            <a:r>
              <a:rPr lang="en-US" sz="800" b="1">
                <a:latin typeface="Times"/>
                <a:ea typeface="Times"/>
                <a:cs typeface="Times"/>
                <a:sym typeface="Times"/>
              </a:rPr>
              <a:t>Dear Team,</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 </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Let me begin by thanking all of you for attending our </a:t>
            </a:r>
            <a:r>
              <a:rPr lang="en-US" sz="800" b="1" i="1">
                <a:latin typeface="Times"/>
                <a:ea typeface="Times"/>
                <a:cs typeface="Times"/>
                <a:sym typeface="Times"/>
              </a:rPr>
              <a:t>General Board Meeting</a:t>
            </a:r>
            <a:r>
              <a:rPr lang="en-US" sz="800" b="1">
                <a:latin typeface="Times"/>
                <a:ea typeface="Times"/>
                <a:cs typeface="Times"/>
                <a:sym typeface="Times"/>
              </a:rPr>
              <a:t> earlier this week. The Executive Board is following up with those members who couldn't attend the meeting to see what events they want to join, as well as fill them in on what was discussed. Once we capture their information, we will begin sorting out the committees and then follow up with the final board.  </a:t>
            </a:r>
            <a:endParaRPr sz="800" b="1">
              <a:latin typeface="Times"/>
              <a:ea typeface="Times"/>
              <a:cs typeface="Times"/>
              <a:sym typeface="Times"/>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As it relates to the open discussion regarding Oren Klein's treatment care plan, I talked with Oren today and below are the dates and details of what Oren and his family will need assistance from us with. Please note, that for Oren’s first trip to Jefferson Hospital on 4/21/15 in Philly, he will be doing it with his wife Joceyln to determine the timing and what’s involved so he can tell us what he needs us to do. There's only one date left to fill.  More details coming soon.  </a:t>
            </a:r>
            <a:endParaRPr sz="800" b="1">
              <a:latin typeface="Times"/>
              <a:ea typeface="Times"/>
              <a:cs typeface="Times"/>
              <a:sym typeface="Times"/>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The dates we are most concerned about filling at the moment are his Friday-LabCorp days. These are very quick pick up and drop of times in order to monitor his treatment plan. Please pick any time between 8AM and 12:30PM to arrive at a LabCorp locally.  </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 lease fill in and send back to me only (DO NOT REPLY ALL PLEASE):</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         Tuesday, 4/21-Jefferson </a:t>
            </a:r>
            <a:r>
              <a:rPr lang="en-US" sz="800" b="1" u="sng">
                <a:latin typeface="Times"/>
                <a:ea typeface="Times"/>
                <a:cs typeface="Times"/>
                <a:sym typeface="Times"/>
              </a:rPr>
              <a:t>Jocelyn  (</a:t>
            </a:r>
            <a:r>
              <a:rPr lang="en-US" sz="800" b="1">
                <a:latin typeface="Times"/>
                <a:ea typeface="Times"/>
                <a:cs typeface="Times"/>
                <a:sym typeface="Times"/>
              </a:rPr>
              <a:t>Philadelphia)</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         Friday, 4/24-LabCorp______________Cherry Hill area) (pick time between 8AM-12:30PM)</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         Friday, 5/1-LabCorp______________(Cherry Hill area) (pick time between 8AM-12:30PM)</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         Friday, 5/8-LabCorp______________(Cherry Hill area) (pick time between 8AM-12:30PM)</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         Friday, 5/11-Jefferson </a:t>
            </a:r>
            <a:r>
              <a:rPr lang="en-US" sz="800" b="1" u="sng">
                <a:latin typeface="Times"/>
                <a:ea typeface="Times"/>
                <a:cs typeface="Times"/>
                <a:sym typeface="Times"/>
              </a:rPr>
              <a:t>Adam Pollack</a:t>
            </a:r>
            <a:r>
              <a:rPr lang="en-US" sz="800" b="1">
                <a:latin typeface="Times"/>
                <a:ea typeface="Times"/>
                <a:cs typeface="Times"/>
                <a:sym typeface="Times"/>
              </a:rPr>
              <a:t>  (Philadelphia) (timing TBD)</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         Friday, 5/15-LabCorp  </a:t>
            </a:r>
            <a:r>
              <a:rPr lang="en-US" sz="800" b="1" u="sng">
                <a:latin typeface="Times"/>
                <a:ea typeface="Times"/>
                <a:cs typeface="Times"/>
                <a:sym typeface="Times"/>
              </a:rPr>
              <a:t>Sam Sukoneck   (</a:t>
            </a:r>
            <a:r>
              <a:rPr lang="en-US" sz="800" b="1">
                <a:latin typeface="Times"/>
                <a:ea typeface="Times"/>
                <a:cs typeface="Times"/>
                <a:sym typeface="Times"/>
              </a:rPr>
              <a:t>Cherry Hill area) 11AM.</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         Friday, 5/22-LabCorp______________(Cherry Hill area) (pick time between 8AM-12:30PM)</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         Friday, 5/29-LabCorp______________(Cherry Hill area) (pick time between 8AM-12:30PM)</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         Friday, 5/31-Jefferson ____________ (Philadelphia) (timing TBD)</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         Friday, 6/5-LabCorp______________(Cherry Hill area) (pick time between 8AM-12:30PM)</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         Friday, 6/12-LabCorp______________(Cherry Hill area) (pick time between 8AM-12:30PM)</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         Friday, 6/19-LabCorp______________(Cherry Hill area) (pick time between 8AM-12:30PM)</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         Friday, 6/20-Jefferson  </a:t>
            </a:r>
            <a:r>
              <a:rPr lang="en-US" sz="800" b="1" u="sng">
                <a:latin typeface="Times"/>
                <a:ea typeface="Times"/>
                <a:cs typeface="Times"/>
                <a:sym typeface="Times"/>
              </a:rPr>
              <a:t>Stu Sklar</a:t>
            </a:r>
            <a:r>
              <a:rPr lang="en-US" sz="800" b="1">
                <a:latin typeface="Times"/>
                <a:ea typeface="Times"/>
                <a:cs typeface="Times"/>
                <a:sym typeface="Times"/>
              </a:rPr>
              <a:t>  (Philadelphia) (timing TBD)</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         Friday, 6/26-LabCorp______________(Cherry Hill area) (pick time between 8AM-12:30PM)</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         Friday, 7/3-LabCorp______________(Cherry Hill area) (pick time between 8AM-12:30PM)</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Again, thank you for your continued support, cooperation, and dedication.</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Be well. </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latin typeface="Times"/>
                <a:ea typeface="Times"/>
                <a:cs typeface="Times"/>
                <a:sym typeface="Times"/>
              </a:rPr>
              <a:t>J.</a:t>
            </a:r>
            <a:endParaRPr/>
          </a:p>
          <a:p>
            <a:pPr marL="225404" lvl="0" indent="-174604" algn="l" rtl="0">
              <a:lnSpc>
                <a:spcPct val="100000"/>
              </a:lnSpc>
              <a:spcBef>
                <a:spcPts val="360"/>
              </a:spcBef>
              <a:spcAft>
                <a:spcPts val="0"/>
              </a:spcAft>
              <a:buClr>
                <a:srgbClr val="0066CC"/>
              </a:buClr>
              <a:buSzPts val="800"/>
              <a:buFont typeface="Noto Sans Symbols"/>
              <a:buNone/>
            </a:pPr>
            <a:endParaRPr sz="800">
              <a:latin typeface="Times"/>
              <a:ea typeface="Times"/>
              <a:cs typeface="Times"/>
              <a:sym typeface="Times"/>
            </a:endParaRPr>
          </a:p>
        </p:txBody>
      </p:sp>
      <p:sp>
        <p:nvSpPr>
          <p:cNvPr id="193" name="Google Shape;193;p8"/>
          <p:cNvSpPr txBox="1">
            <a:spLocks noGrp="1"/>
          </p:cNvSpPr>
          <p:nvPr>
            <p:ph type="sldNum" idx="12"/>
          </p:nvPr>
        </p:nvSpPr>
        <p:spPr>
          <a:xfrm>
            <a:off x="8740776" y="6516688"/>
            <a:ext cx="390525" cy="304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9"/>
          <p:cNvSpPr txBox="1">
            <a:spLocks noGrp="1"/>
          </p:cNvSpPr>
          <p:nvPr>
            <p:ph type="title"/>
          </p:nvPr>
        </p:nvSpPr>
        <p:spPr>
          <a:xfrm>
            <a:off x="431800" y="638861"/>
            <a:ext cx="8712200" cy="469220"/>
          </a:xfrm>
          <a:prstGeom prst="rect">
            <a:avLst/>
          </a:prstGeom>
          <a:noFill/>
          <a:ln>
            <a:noFill/>
          </a:ln>
        </p:spPr>
        <p:txBody>
          <a:bodyPr spcFirstLastPara="1" wrap="square" lIns="91300" tIns="45650" rIns="91300" bIns="45650" anchor="b" anchorCtr="0">
            <a:spAutoFit/>
          </a:bodyPr>
          <a:lstStyle/>
          <a:p>
            <a:pPr marL="0" lvl="0" indent="0" algn="ctr" rtl="0">
              <a:lnSpc>
                <a:spcPct val="85000"/>
              </a:lnSpc>
              <a:spcBef>
                <a:spcPts val="0"/>
              </a:spcBef>
              <a:spcAft>
                <a:spcPts val="0"/>
              </a:spcAft>
              <a:buNone/>
            </a:pPr>
            <a:r>
              <a:rPr lang="en-US"/>
              <a:t>Setting Up Dinners for his family</a:t>
            </a:r>
            <a:endParaRPr/>
          </a:p>
        </p:txBody>
      </p:sp>
      <p:sp>
        <p:nvSpPr>
          <p:cNvPr id="199" name="Google Shape;199;p9"/>
          <p:cNvSpPr txBox="1">
            <a:spLocks noGrp="1"/>
          </p:cNvSpPr>
          <p:nvPr>
            <p:ph type="body" idx="1"/>
          </p:nvPr>
        </p:nvSpPr>
        <p:spPr>
          <a:xfrm>
            <a:off x="0" y="1143000"/>
            <a:ext cx="9144000" cy="5715000"/>
          </a:xfrm>
          <a:prstGeom prst="rect">
            <a:avLst/>
          </a:prstGeom>
          <a:noFill/>
          <a:ln>
            <a:noFill/>
          </a:ln>
        </p:spPr>
        <p:txBody>
          <a:bodyPr spcFirstLastPara="1" wrap="square" lIns="45650" tIns="45650" rIns="45650" bIns="45650" anchor="t" anchorCtr="0">
            <a:noAutofit/>
          </a:bodyPr>
          <a:lstStyle/>
          <a:p>
            <a:pPr marL="225404" lvl="0" indent="-225404" algn="l" rtl="0">
              <a:lnSpc>
                <a:spcPct val="100000"/>
              </a:lnSpc>
              <a:spcBef>
                <a:spcPts val="0"/>
              </a:spcBef>
              <a:spcAft>
                <a:spcPts val="0"/>
              </a:spcAft>
              <a:buClr>
                <a:srgbClr val="0066CC"/>
              </a:buClr>
              <a:buSzPts val="800"/>
              <a:buFont typeface="Noto Sans Symbols"/>
              <a:buChar char="▪"/>
            </a:pPr>
            <a:r>
              <a:rPr lang="en-US" sz="800"/>
              <a:t>All,</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a:t> </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t>Thanks very much for your interest in helping Jocelyn, Oren and Eden Klein, as Oren goes through his treatment.  As you know from earlier emails, Jason Kreisman is handling coordination for transportation for Oren’s medical appointments.  As we discussed at our Men’s Club meeting on Tuesday, 4/14, we are also going to coordinate providing dinners for their family, as much as possible.  I have spoken with Jocelyn and she is extremely appreciative of everyone’s support.  Some information:</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t>-        We will do the schedule in 2 parts. First, we will schedule days for the balance of April and May people would like to help.  I will start the schedule for June and July, in mid May.</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t>-        Jocelyn is home by 5:30 on Monday and by 5:00 on Tuesday – Friday, so plan on a drop off time at their home at 2012 Queen Anne Road, in Woodcrest of around 5:30.</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t>-        The family does not keep Kosher.  Please of course feel free to prepare food at your home or you can order food. </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t>-        Oren and Eden may be lactose intolerant, but it is not severe.  Nonetheless, be cautious in your food selection.</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t>-        Oren </a:t>
            </a:r>
            <a:r>
              <a:rPr lang="en-US" sz="800" b="1" u="sng"/>
              <a:t>does have restrictions</a:t>
            </a:r>
            <a:r>
              <a:rPr lang="en-US" sz="800" b="1"/>
              <a:t> associated with one of his chemo drugs.  Those are below.  Please review those and be aware of them in your food selection.</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t>-        Dinners should not be processed food.</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t>-        If anyone wants to provide a gift card or a monetary amount towards food, please let me know the amount, etc., and I will coordinate that too.</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t>-        I will do my best to coordinate so there is not too much of an overlap of type of food if there are back to back nights, etc.</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t>-        We have discussed meeting at the Shul kitchen to cook bulk meals for a few nights, to be frozen, etc.  If you are interested in helping cook or purchasing food, let me know and I will coordinate the dates and times we will meet at the Shul.</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i="1"/>
              <a:t>Oren’s Food Restrictions As To His Chemo:</a:t>
            </a:r>
            <a:endParaRPr sz="800" b="1"/>
          </a:p>
          <a:p>
            <a:pPr marL="225404" lvl="0" indent="-225404" algn="l" rtl="0">
              <a:lnSpc>
                <a:spcPct val="100000"/>
              </a:lnSpc>
              <a:spcBef>
                <a:spcPts val="360"/>
              </a:spcBef>
              <a:spcAft>
                <a:spcPts val="0"/>
              </a:spcAft>
              <a:buClr>
                <a:srgbClr val="0066CC"/>
              </a:buClr>
              <a:buSzPts val="800"/>
              <a:buFont typeface="Noto Sans Symbols"/>
              <a:buChar char="▪"/>
            </a:pPr>
            <a:r>
              <a:rPr lang="en-US" sz="800" b="1" i="1"/>
              <a:t>There are certain foods and beverages that may cause bad side effects when taken in combination with this medicine. Your blood pressure may become too high. While you are taking this medicine, and for 2 weeks after you stop taking it, do not eat or drink any of the following: </a:t>
            </a:r>
            <a:endParaRPr sz="800" b="1"/>
          </a:p>
          <a:p>
            <a:pPr marL="225404" lvl="0" indent="-225404" algn="l" rtl="0">
              <a:lnSpc>
                <a:spcPct val="100000"/>
              </a:lnSpc>
              <a:spcBef>
                <a:spcPts val="360"/>
              </a:spcBef>
              <a:spcAft>
                <a:spcPts val="0"/>
              </a:spcAft>
              <a:buSzPts val="800"/>
              <a:buChar char="▪"/>
            </a:pPr>
            <a:r>
              <a:rPr lang="en-US" sz="800" b="1" i="1"/>
              <a:t>Beverages: Avoid caffeine (as found in coffee, tea, colas, and chocolate), beer (even some non-alcoholic brands), red wine, sherry, distilled spirits, and all liqueurs.</a:t>
            </a:r>
            <a:endParaRPr sz="800" b="1"/>
          </a:p>
          <a:p>
            <a:pPr marL="225404" lvl="0" indent="-225404" algn="l" rtl="0">
              <a:lnSpc>
                <a:spcPct val="100000"/>
              </a:lnSpc>
              <a:spcBef>
                <a:spcPts val="360"/>
              </a:spcBef>
              <a:spcAft>
                <a:spcPts val="0"/>
              </a:spcAft>
              <a:buSzPts val="800"/>
              <a:buChar char="▪"/>
            </a:pPr>
            <a:r>
              <a:rPr lang="en-US" sz="800" b="1" i="1"/>
              <a:t>Dairy and Grains: Avoid most types of strong, aged cheeses and yogurt. Stay away from fava beans; especially if they are over ripened).</a:t>
            </a:r>
            <a:endParaRPr sz="800" b="1"/>
          </a:p>
          <a:p>
            <a:pPr marL="225404" lvl="0" indent="-225404" algn="l" rtl="0">
              <a:lnSpc>
                <a:spcPct val="100000"/>
              </a:lnSpc>
              <a:spcBef>
                <a:spcPts val="360"/>
              </a:spcBef>
              <a:spcAft>
                <a:spcPts val="0"/>
              </a:spcAft>
              <a:buSzPts val="800"/>
              <a:buChar char="▪"/>
            </a:pPr>
            <a:r>
              <a:rPr lang="en-US" sz="800" b="1" i="1"/>
              <a:t>Meat or fish: Avoid anchovies, shrimp paste, caviar, beef and chicken livers, or wild game meat. Also avoid using meat extracts, or meat or fish (including dried fish, sausage, bologna, pepperoni, and salami) that is fermented, spoiled, kept un-refrigerated, pickled, prepared with tenderizers, or smoked.</a:t>
            </a:r>
            <a:endParaRPr sz="800" b="1"/>
          </a:p>
          <a:p>
            <a:pPr marL="225404" lvl="0" indent="-225404" algn="l" rtl="0">
              <a:lnSpc>
                <a:spcPct val="100000"/>
              </a:lnSpc>
              <a:spcBef>
                <a:spcPts val="360"/>
              </a:spcBef>
              <a:spcAft>
                <a:spcPts val="0"/>
              </a:spcAft>
              <a:buSzPts val="800"/>
              <a:buChar char="▪"/>
            </a:pPr>
            <a:r>
              <a:rPr lang="en-US" sz="800" b="1" i="1"/>
              <a:t>Fruits and Vegetables: Raspberries, figs (either canned or overripe), bananas, dried fruit such as raisins and prunes, avocados. Stay away from miso soup (soybean soup), soy sauce and sauerkraut. </a:t>
            </a:r>
            <a:endParaRPr sz="800" b="1"/>
          </a:p>
          <a:p>
            <a:pPr marL="225404" lvl="0" indent="-225404" algn="l" rtl="0">
              <a:lnSpc>
                <a:spcPct val="100000"/>
              </a:lnSpc>
              <a:spcBef>
                <a:spcPts val="360"/>
              </a:spcBef>
              <a:spcAft>
                <a:spcPts val="0"/>
              </a:spcAft>
              <a:buSzPts val="800"/>
              <a:buChar char="▪"/>
            </a:pPr>
            <a:r>
              <a:rPr lang="en-US" sz="800" b="1" i="1"/>
              <a:t>Herbs: Do not take any before consulting your healthcare provider; especially ginseng.</a:t>
            </a:r>
            <a:endParaRPr sz="800" b="1"/>
          </a:p>
          <a:p>
            <a:pPr marL="225404" lvl="0" indent="-225404" algn="l" rtl="0">
              <a:lnSpc>
                <a:spcPct val="100000"/>
              </a:lnSpc>
              <a:spcBef>
                <a:spcPts val="360"/>
              </a:spcBef>
              <a:spcAft>
                <a:spcPts val="0"/>
              </a:spcAft>
              <a:buClr>
                <a:srgbClr val="0066CC"/>
              </a:buClr>
              <a:buSzPts val="800"/>
              <a:buFont typeface="Noto Sans Symbols"/>
              <a:buChar char="▪"/>
            </a:pPr>
            <a:r>
              <a:rPr lang="en-US" sz="800" b="1"/>
              <a:t>Please email me and let me know:</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t>(A): What day(s) you would like to provide dinner from April 20, 2015 – May 31, 2015;</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t>(B): If you would like to make a contribution to a meal / gift card for dinner; and</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t>(C): If you would like to help with cooking bulk meals at the Shul.</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t>Thanks again for your help – it is very much appreciated.  Any questions, please let me know.</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t>Please remember to just reply to me, and do not reply all, to this email.  </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t>Shabbat Shalom,</a:t>
            </a:r>
            <a:endParaRPr/>
          </a:p>
          <a:p>
            <a:pPr marL="225404" lvl="0" indent="-225404" algn="l" rtl="0">
              <a:lnSpc>
                <a:spcPct val="100000"/>
              </a:lnSpc>
              <a:spcBef>
                <a:spcPts val="360"/>
              </a:spcBef>
              <a:spcAft>
                <a:spcPts val="0"/>
              </a:spcAft>
              <a:buClr>
                <a:srgbClr val="0066CC"/>
              </a:buClr>
              <a:buSzPts val="800"/>
              <a:buFont typeface="Noto Sans Symbols"/>
              <a:buChar char="▪"/>
            </a:pPr>
            <a:r>
              <a:rPr lang="en-US" sz="800" b="1"/>
              <a:t>Drew </a:t>
            </a:r>
            <a:endParaRPr sz="800" b="1">
              <a:latin typeface="Times"/>
              <a:ea typeface="Times"/>
              <a:cs typeface="Times"/>
              <a:sym typeface="Times"/>
            </a:endParaRPr>
          </a:p>
        </p:txBody>
      </p:sp>
      <p:sp>
        <p:nvSpPr>
          <p:cNvPr id="200" name="Google Shape;200;p9"/>
          <p:cNvSpPr txBox="1">
            <a:spLocks noGrp="1"/>
          </p:cNvSpPr>
          <p:nvPr>
            <p:ph type="sldNum" idx="12"/>
          </p:nvPr>
        </p:nvSpPr>
        <p:spPr>
          <a:xfrm>
            <a:off x="8740776" y="6516688"/>
            <a:ext cx="390525" cy="304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9</a:t>
            </a:fld>
            <a:endParaRPr>
              <a:solidFill>
                <a:srgbClr val="000000"/>
              </a:solidFill>
            </a:endParaRPr>
          </a:p>
        </p:txBody>
      </p:sp>
    </p:spTree>
  </p:cSld>
  <p:clrMapOvr>
    <a:masterClrMapping/>
  </p:clrMapOvr>
  <p:transition>
    <p:wipe dir="r"/>
  </p:transition>
</p:sld>
</file>

<file path=ppt/theme/theme1.xml><?xml version="1.0" encoding="utf-8"?>
<a:theme xmlns:a="http://schemas.openxmlformats.org/drawingml/2006/main" name="1_Light Blue BMS template 2010">
  <a:themeElements>
    <a:clrScheme name="Office Theme 14">
      <a:dk1>
        <a:srgbClr val="000000"/>
      </a:dk1>
      <a:lt1>
        <a:srgbClr val="FFFFFF"/>
      </a:lt1>
      <a:dk2>
        <a:srgbClr val="000000"/>
      </a:dk2>
      <a:lt2>
        <a:srgbClr val="808080"/>
      </a:lt2>
      <a:accent1>
        <a:srgbClr val="FBDF53"/>
      </a:accent1>
      <a:accent2>
        <a:srgbClr val="CC3300"/>
      </a:accent2>
      <a:accent3>
        <a:srgbClr val="FFFFFF"/>
      </a:accent3>
      <a:accent4>
        <a:srgbClr val="000000"/>
      </a:accent4>
      <a:accent5>
        <a:srgbClr val="FDECB3"/>
      </a:accent5>
      <a:accent6>
        <a:srgbClr val="B92D00"/>
      </a:accent6>
      <a:hlink>
        <a:srgbClr val="0099CC"/>
      </a:hlink>
      <a:folHlink>
        <a:srgbClr val="00FF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13 Overview">
  <a:themeElements>
    <a:clrScheme name="Custom 9">
      <a:dk1>
        <a:srgbClr val="000000"/>
      </a:dk1>
      <a:lt1>
        <a:srgbClr val="FFFFFF"/>
      </a:lt1>
      <a:dk2>
        <a:srgbClr val="0064A8"/>
      </a:dk2>
      <a:lt2>
        <a:srgbClr val="FFEBB3"/>
      </a:lt2>
      <a:accent1>
        <a:srgbClr val="4F81BD"/>
      </a:accent1>
      <a:accent2>
        <a:srgbClr val="C34572"/>
      </a:accent2>
      <a:accent3>
        <a:srgbClr val="89B64E"/>
      </a:accent3>
      <a:accent4>
        <a:srgbClr val="7E60A6"/>
      </a:accent4>
      <a:accent5>
        <a:srgbClr val="4BACC6"/>
      </a:accent5>
      <a:accent6>
        <a:srgbClr val="FC9204"/>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2013 Overview">
  <a:themeElements>
    <a:clrScheme name="Custom 9">
      <a:dk1>
        <a:srgbClr val="000000"/>
      </a:dk1>
      <a:lt1>
        <a:srgbClr val="FFFFFF"/>
      </a:lt1>
      <a:dk2>
        <a:srgbClr val="0064A8"/>
      </a:dk2>
      <a:lt2>
        <a:srgbClr val="FFEBB3"/>
      </a:lt2>
      <a:accent1>
        <a:srgbClr val="4F81BD"/>
      </a:accent1>
      <a:accent2>
        <a:srgbClr val="C34572"/>
      </a:accent2>
      <a:accent3>
        <a:srgbClr val="89B64E"/>
      </a:accent3>
      <a:accent4>
        <a:srgbClr val="7E60A6"/>
      </a:accent4>
      <a:accent5>
        <a:srgbClr val="4BACC6"/>
      </a:accent5>
      <a:accent6>
        <a:srgbClr val="FC9204"/>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a:themeElements>
    <a:clrScheme name="BMS_Commercial">
      <a:dk1>
        <a:srgbClr val="000000"/>
      </a:dk1>
      <a:lt1>
        <a:srgbClr val="FFFFFF"/>
      </a:lt1>
      <a:dk2>
        <a:srgbClr val="003366"/>
      </a:dk2>
      <a:lt2>
        <a:srgbClr val="808080"/>
      </a:lt2>
      <a:accent1>
        <a:srgbClr val="0066CC"/>
      </a:accent1>
      <a:accent2>
        <a:srgbClr val="47A3FF"/>
      </a:accent2>
      <a:accent3>
        <a:srgbClr val="775D97"/>
      </a:accent3>
      <a:accent4>
        <a:srgbClr val="D9594B"/>
      </a:accent4>
      <a:accent5>
        <a:srgbClr val="92D050"/>
      </a:accent5>
      <a:accent6>
        <a:srgbClr val="FBDF53"/>
      </a:accent6>
      <a:hlink>
        <a:srgbClr val="91AF53"/>
      </a:hlink>
      <a:folHlink>
        <a:srgbClr val="D15F0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1484</Words>
  <Application>Microsoft Office PowerPoint</Application>
  <PresentationFormat>On-screen Show (4:3)</PresentationFormat>
  <Paragraphs>88</Paragraphs>
  <Slides>11</Slides>
  <Notes>11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11</vt:i4>
      </vt:variant>
    </vt:vector>
  </HeadingPairs>
  <TitlesOfParts>
    <vt:vector size="21" baseType="lpstr">
      <vt:lpstr>Arial Narrow</vt:lpstr>
      <vt:lpstr>Courier New</vt:lpstr>
      <vt:lpstr>Arial</vt:lpstr>
      <vt:lpstr>Tahoma</vt:lpstr>
      <vt:lpstr>Noto Sans Symbols</vt:lpstr>
      <vt:lpstr>Times</vt:lpstr>
      <vt:lpstr>1_Light Blue BMS template 2010</vt:lpstr>
      <vt:lpstr>1_2013 Overview</vt:lpstr>
      <vt:lpstr>2_2013 Overview</vt:lpstr>
      <vt:lpstr>Blank</vt:lpstr>
      <vt:lpstr>How to Draw Young Men to Your Men’s Club?  Marc Cohen</vt:lpstr>
      <vt:lpstr>Role of Men’s Club</vt:lpstr>
      <vt:lpstr>Accomplishments</vt:lpstr>
      <vt:lpstr>Snapshot of exciting programs: Religious</vt:lpstr>
      <vt:lpstr>Snapshot of exciting programs: Fundraising/Community</vt:lpstr>
      <vt:lpstr>Snapshot of exciting programs: Social</vt:lpstr>
      <vt:lpstr>Snapshot of exciting programs: Sports</vt:lpstr>
      <vt:lpstr>Or Even if it is helping one of your own!</vt:lpstr>
      <vt:lpstr>Setting Up Dinners for his family</vt:lpstr>
      <vt:lpstr>Being a part of a COMMUNITY!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Draw Young Men to Your Men’s Club?  Marc Cohen</dc:title>
  <dc:creator>BMS Multimedia Group</dc:creator>
  <cp:lastModifiedBy>Andy Alper</cp:lastModifiedBy>
  <cp:revision>1</cp:revision>
  <dcterms:created xsi:type="dcterms:W3CDTF">2015-04-30T14:59:36Z</dcterms:created>
  <dcterms:modified xsi:type="dcterms:W3CDTF">2022-08-14T22:26:14Z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_AdHocReviewCycleID">
    <vt:i4>1082442723</vt:i4>
  </property>
  <property fmtid="{D5CDD505-2E9C-101B-9397-08002B2CF9AE}" pid="5" name="_EmailSubject">
    <vt:lpwstr>Rutgers University Pharmacy Lecture March 24th</vt:lpwstr>
  </property>
  <property fmtid="{D5CDD505-2E9C-101B-9397-08002B2CF9AE}" pid="6" name="_AuthorEmail">
    <vt:lpwstr>Terri.Young@bms.com</vt:lpwstr>
  </property>
  <property fmtid="{D5CDD505-2E9C-101B-9397-08002B2CF9AE}" pid="7" name="_AuthorEmailDisplayName">
    <vt:lpwstr>Young, Terri</vt:lpwstr>
  </property>
</Properties>
</file>