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-19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1BFAE-6860-1449-B740-688B82BA5360}" type="datetimeFigureOut">
              <a:rPr lang="en-US" smtClean="0"/>
              <a:t>4/17/20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104BB-17A1-1146-A602-3E2ADF32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7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104BB-17A1-1146-A602-3E2ADF32527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43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104BB-17A1-1146-A602-3E2ADF32527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99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Challah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Tom and Michele Sudow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41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-322385"/>
            <a:ext cx="8042276" cy="1336956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What You Will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061463"/>
            <a:ext cx="8042276" cy="504430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2 Packages Dry Yeast</a:t>
            </a:r>
          </a:p>
          <a:p>
            <a:r>
              <a:rPr lang="en-US" dirty="0" smtClean="0"/>
              <a:t>1 Cup hot Water</a:t>
            </a:r>
          </a:p>
          <a:p>
            <a:r>
              <a:rPr lang="en-US" dirty="0" smtClean="0"/>
              <a:t>8 Cups Flour</a:t>
            </a:r>
          </a:p>
          <a:p>
            <a:r>
              <a:rPr lang="en-US" dirty="0" smtClean="0"/>
              <a:t>1 Cup Sugar</a:t>
            </a:r>
          </a:p>
          <a:p>
            <a:r>
              <a:rPr lang="en-US" dirty="0" smtClean="0"/>
              <a:t>4 Tsp. Salt</a:t>
            </a:r>
          </a:p>
          <a:p>
            <a:r>
              <a:rPr lang="en-US" dirty="0" smtClean="0"/>
              <a:t>¾ Cup Oil</a:t>
            </a:r>
          </a:p>
          <a:p>
            <a:r>
              <a:rPr lang="en-US" dirty="0" smtClean="0"/>
              <a:t>8 Medium (or 6 Large) Eggs. And 1 Egg for Egg Wash </a:t>
            </a:r>
          </a:p>
          <a:p>
            <a:r>
              <a:rPr lang="en-US" dirty="0" smtClean="0"/>
              <a:t>3 Tbsp. Honey</a:t>
            </a:r>
          </a:p>
          <a:p>
            <a:r>
              <a:rPr lang="en-US" dirty="0" smtClean="0"/>
              <a:t>Cinnamon and/or Coriander to Taste</a:t>
            </a:r>
          </a:p>
          <a:p>
            <a:r>
              <a:rPr lang="en-US" dirty="0" smtClean="0"/>
              <a:t>Any Extras – Apples, Raisins, Colored Sprinkles, Choc. Chips</a:t>
            </a:r>
          </a:p>
        </p:txBody>
      </p:sp>
    </p:spTree>
    <p:extLst>
      <p:ext uri="{BB962C8B-B14F-4D97-AF65-F5344CB8AC3E}">
        <p14:creationId xmlns:p14="http://schemas.microsoft.com/office/powerpoint/2010/main" val="1705824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-205039"/>
            <a:ext cx="8042276" cy="1336956"/>
          </a:xfrm>
        </p:spPr>
        <p:txBody>
          <a:bodyPr/>
          <a:lstStyle/>
          <a:p>
            <a:r>
              <a:rPr lang="en-US" dirty="0" smtClean="0"/>
              <a:t>The Recipe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49503"/>
            <a:ext cx="8042276" cy="4343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Put 3 cups of flour in large mixing bowl, add dry yeast, sugar and salt and mix well.</a:t>
            </a:r>
          </a:p>
          <a:p>
            <a:r>
              <a:rPr lang="en-US" dirty="0" smtClean="0"/>
              <a:t>Add hot water, eggs, oil, and mix well with electric beater until fully blended.</a:t>
            </a:r>
          </a:p>
          <a:p>
            <a:r>
              <a:rPr lang="en-US" dirty="0" smtClean="0"/>
              <a:t>Add honey, coriander, cinnamon (and anything else) and continue blending.</a:t>
            </a:r>
          </a:p>
          <a:p>
            <a:r>
              <a:rPr lang="en-US" dirty="0" smtClean="0"/>
              <a:t>Slowly add the remainder of the flour, using the beaters for as long as possible.  Than use your hands (or a spoon) to blend in the rest of the flour - you can do this on a board or your counter, make sure well floured.</a:t>
            </a:r>
          </a:p>
          <a:p>
            <a:r>
              <a:rPr lang="en-US" dirty="0" smtClean="0"/>
              <a:t>Knead for about 5 to 10 minutes until you can lightly push down a finger tip and the dough bounces back.</a:t>
            </a:r>
          </a:p>
          <a:p>
            <a:r>
              <a:rPr lang="en-US" dirty="0"/>
              <a:t>Rub oil in a large bowl that will fit the dough when it doubles in size.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217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-449270"/>
            <a:ext cx="8042276" cy="1336956"/>
          </a:xfrm>
        </p:spPr>
        <p:txBody>
          <a:bodyPr/>
          <a:lstStyle/>
          <a:p>
            <a:r>
              <a:rPr lang="en-US" dirty="0" smtClean="0"/>
              <a:t>The Recipe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31277"/>
            <a:ext cx="8042276" cy="540433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Place the dough into </a:t>
            </a:r>
            <a:r>
              <a:rPr lang="en-US" smtClean="0"/>
              <a:t>the bowl.</a:t>
            </a:r>
            <a:endParaRPr lang="en-US"/>
          </a:p>
          <a:p>
            <a:r>
              <a:rPr lang="en-US" dirty="0" smtClean="0"/>
              <a:t>Place in warm place and cover with a towel.  If you place it in your oven, have the oven on very low heat and add a small bowl of cup of water to sit next to the bowl</a:t>
            </a:r>
            <a:r>
              <a:rPr lang="is-IS" dirty="0" smtClean="0"/>
              <a:t>…. DO NOT COVER THE BOWL.  Let rise until doubled about 90 minutes.  At 45 minutes, punch down the dough.</a:t>
            </a:r>
          </a:p>
          <a:p>
            <a:r>
              <a:rPr lang="is-IS" dirty="0" smtClean="0"/>
              <a:t>Remove from bowl, punch down, and cut dough into 3 equal pieces.   </a:t>
            </a:r>
            <a:endParaRPr lang="is-IS" dirty="0"/>
          </a:p>
          <a:p>
            <a:r>
              <a:rPr lang="is-IS" dirty="0" smtClean="0"/>
              <a:t>Next take each of your pieces and cut into three more pieces.  Using your hands, roll each of those piece into strips and braid.  You should now have three Challahs</a:t>
            </a:r>
          </a:p>
          <a:p>
            <a:r>
              <a:rPr lang="is-IS" dirty="0" smtClean="0"/>
              <a:t>Let rise again for about an hour.</a:t>
            </a:r>
          </a:p>
          <a:p>
            <a:r>
              <a:rPr lang="is-IS" dirty="0" smtClean="0"/>
              <a:t>Brush the tops with beaten egg.  Warm oven to 350.</a:t>
            </a:r>
          </a:p>
          <a:p>
            <a:r>
              <a:rPr lang="is-IS" dirty="0" smtClean="0"/>
              <a:t>Bake for about 25 – 30 Minutes at 350 degrees.  You can put a toothpick into the bottom to see of it comes out clean.  If not, let it go a little longer.</a:t>
            </a:r>
          </a:p>
          <a:p>
            <a:r>
              <a:rPr lang="is-IS" dirty="0" smtClean="0"/>
              <a:t>ENJOY!!!!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261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-292963"/>
            <a:ext cx="8042276" cy="1336956"/>
          </a:xfrm>
        </p:spPr>
        <p:txBody>
          <a:bodyPr/>
          <a:lstStyle/>
          <a:p>
            <a:r>
              <a:rPr lang="en-US" dirty="0" smtClean="0"/>
              <a:t>The Braid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9154" y="1043993"/>
            <a:ext cx="8352691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Shape the dough into six strands of equal </a:t>
            </a:r>
            <a:r>
              <a:rPr lang="en-US" dirty="0" smtClean="0"/>
              <a:t>length. Lay </a:t>
            </a:r>
            <a:r>
              <a:rPr lang="en-US" dirty="0"/>
              <a:t>three strands horizontally on a floured surface, then weave the other three strands into them vertically. Lift the bottom strands as needed to weave the top strands in. The ends of the strands will stick </a:t>
            </a:r>
            <a:r>
              <a:rPr lang="en-US" dirty="0" smtClean="0"/>
              <a:t>out. Now </a:t>
            </a:r>
            <a:r>
              <a:rPr lang="en-US" dirty="0"/>
              <a:t>braid the ends together on all four </a:t>
            </a:r>
            <a:r>
              <a:rPr lang="en-US" dirty="0" smtClean="0"/>
              <a:t>sides. Gently </a:t>
            </a:r>
            <a:r>
              <a:rPr lang="en-US" dirty="0"/>
              <a:t>tuck the braided edges underneath the middle section. Voila! A round challah</a:t>
            </a:r>
            <a:r>
              <a:rPr lang="en-US" dirty="0" smtClean="0"/>
              <a:t>!</a:t>
            </a:r>
            <a:r>
              <a:rPr lang="en-US" sz="1200" dirty="0" smtClean="0"/>
              <a:t> (from PJ Library)</a:t>
            </a:r>
            <a:endParaRPr lang="en-US" dirty="0"/>
          </a:p>
        </p:txBody>
      </p:sp>
      <p:pic>
        <p:nvPicPr>
          <p:cNvPr id="7" name="Content Placeholder 6" descr="braiding-challah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82" r="26282"/>
          <a:stretch>
            <a:fillRect/>
          </a:stretch>
        </p:blipFill>
        <p:spPr>
          <a:xfrm>
            <a:off x="815242" y="2856970"/>
            <a:ext cx="7776309" cy="3481719"/>
          </a:xfrm>
        </p:spPr>
      </p:pic>
    </p:spTree>
    <p:extLst>
      <p:ext uri="{BB962C8B-B14F-4D97-AF65-F5344CB8AC3E}">
        <p14:creationId xmlns:p14="http://schemas.microsoft.com/office/powerpoint/2010/main" val="14900884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43</TotalTime>
  <Words>481</Words>
  <Application>Microsoft Macintosh PowerPoint</Application>
  <PresentationFormat>On-screen Show (4:3)</PresentationFormat>
  <Paragraphs>33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Breeze</vt:lpstr>
      <vt:lpstr>Challah</vt:lpstr>
      <vt:lpstr> What You Will Need</vt:lpstr>
      <vt:lpstr>The Recipe</vt:lpstr>
      <vt:lpstr>The Recipe</vt:lpstr>
      <vt:lpstr>The Braid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Challah</dc:title>
  <dc:creator>Thomas Sudow</dc:creator>
  <cp:lastModifiedBy>Thomas Sudow</cp:lastModifiedBy>
  <cp:revision>8</cp:revision>
  <dcterms:created xsi:type="dcterms:W3CDTF">2020-04-17T15:04:44Z</dcterms:created>
  <dcterms:modified xsi:type="dcterms:W3CDTF">2020-04-17T22:13:22Z</dcterms:modified>
</cp:coreProperties>
</file>