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FFFF"/>
    <a:srgbClr val="CCE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2328" y="189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1B1B8-0D6B-4EF7-8409-51E0171FB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CE11D-BB70-42DE-88DD-B11D07BF5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33622-2808-4B96-96BA-7EE7E121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D7EE6-5C06-49BB-86F2-9520FE38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0678E-14A2-40A2-85E0-906FD454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CF63C-3BDB-4BBC-8E4F-046E34ABF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6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8DCE-7379-408B-B061-CD7E84B4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FF234-7460-4A92-9AC4-D0ECCD1B8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7D7B8-1282-4543-940A-2A6B5C15F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96021-7CA8-43A2-92D5-117B411B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DA054-3120-4060-A857-AE0CA662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F29E2-FD36-4260-9407-B90353B1BD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51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15D05-E128-46BF-85E5-723C74AC1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36DCC-CB51-4319-A1DA-AD35DDE46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B03A1-E426-4349-85A2-9E744C3DF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37E9D-3E65-424E-B756-71F19707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0759C-A260-4CF2-9011-C1974DDF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3B5D6-37E9-452B-9174-D0CDFB4725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18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11C9B-5A76-4B51-8A6D-F3BD2B86F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5C15-604B-4840-930A-86D7F7D86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5E283-F44F-49E0-9F6B-606566E0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5DEA5-9BE7-47B6-89CA-D41A25E9D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6A1F2-A2B3-42EE-A3C8-AC98274AD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9F76B-1526-49E9-8809-F7075BBD2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7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4DBA-8BF7-4333-A552-032D55F6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77C91-0B1D-43DC-9B56-14C9221FF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B8252-5683-4EE1-8528-A26061271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587EC-D1D3-4C91-9ABB-3A3D7B84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84B8A-2FF1-4740-BEA4-5E08512E6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E3C2E-8855-40FC-B966-634EDFE25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3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CFE02-395E-430F-9988-B29265BE9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7D966-B89E-45B6-9E79-DC6CC6199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3BEAB-A12A-459D-843E-3C4772236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338F7-E1B8-4E5E-8BDF-A664C6874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9C0A0-5D0A-414F-A125-999B5787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D3A23-FBA8-45C4-83AA-650771EF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661E5-DC1D-4128-8854-CB3471C128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71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E050-60BB-4CA1-AC4B-C615B1002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B3496-91D9-4D64-9071-02D7FB0BB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DDBF6-9FDD-4A85-B4C5-D830DDFA8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3A38F-08CF-47AD-8125-9F97A813D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14F00B-43E1-4EEF-B9CC-CE3FDAD00E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10D096-7794-459D-B6E9-17E992E8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29D26-96A1-4B4E-8586-1C47008E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47AC7E-AF83-4CF0-A1A7-3A4C62B8E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05CC8-382F-4CE4-B4D1-036E09D505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78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32EC5-AA17-4FD3-AE9E-508CF8386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F0091-C0BF-4A8C-9726-458F722C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50A1B-8F90-4746-B094-B5B014D60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859BE-D19E-47F6-B587-0B9135E78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CEB87-16B2-472B-9BAB-05D491CFE6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51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1952AC-DC6E-42C2-BCB2-D144B4A0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B652E8-C4DA-4E12-8A9B-5412B1DE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1AFC4-FAD4-4D29-87C3-3DB2CB77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1C534-E27B-4E45-8DD8-523BB8CD23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80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2F3E-9D02-45E3-9A35-A13751254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7EF0-DBBE-4EE0-95D9-0D92A545A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F1497-3CBB-4B70-84BC-CBE44EAE3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3CEAB-CFBD-4E18-AF86-2B822CA4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85913-2468-4726-B664-8A0583796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F43B-2D57-401D-950A-21F67200B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DCC1-B8A9-4BDE-B4B6-A42FE1EF0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66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D5076-5713-421E-AF78-D838D9906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B5A10-8A9F-4C08-BA09-EF1F5F3EA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A5F8AB-B7EC-409C-8BDF-B7717B672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DFC2A-638B-4D25-BE91-E947AE67C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D7E11-D6B8-4311-871C-C11BCDEA0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85E14-A4C2-49BC-9AAE-3EA9D83A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C747A-0289-4148-B320-3F8FFC5685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67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D26220-19A3-4AB6-B98A-63DD2FB5A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9CC1E2-3D6F-4CB8-ABB8-31EB74D42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47C2E9-15C7-448E-B989-FD37777E87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C2A24C-6CDF-4154-9D32-1A0331DD31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0D551C7-3B82-4B8C-B9E5-5D2390610F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28EAA6-77DA-4A0E-A499-56EFB4E5B9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dIO07FVUw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mailto:mikedkeats@gmail.com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Grogger for Flyer">
            <a:extLst>
              <a:ext uri="{FF2B5EF4-FFF2-40B4-BE49-F238E27FC236}">
                <a16:creationId xmlns:a16="http://schemas.microsoft.com/office/drawing/2014/main" id="{5DED5AA7-2E1F-4476-ABA5-630670AD7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9" t="43362" r="30975" b="7245"/>
          <a:stretch>
            <a:fillRect/>
          </a:stretch>
        </p:blipFill>
        <p:spPr bwMode="auto">
          <a:xfrm>
            <a:off x="304800" y="2914471"/>
            <a:ext cx="4838700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Text Box 8">
            <a:extLst>
              <a:ext uri="{FF2B5EF4-FFF2-40B4-BE49-F238E27FC236}">
                <a16:creationId xmlns:a16="http://schemas.microsoft.com/office/drawing/2014/main" id="{8A78D38E-1AEA-42C8-8CF1-F0A0A09F8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546" y="533400"/>
            <a:ext cx="28458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br>
              <a:rPr lang="en-US" altLang="en-US" sz="2000" dirty="0">
                <a:solidFill>
                  <a:srgbClr val="33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2000" dirty="0">
                <a:solidFill>
                  <a:srgbClr val="33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Men’s Club &amp; </a:t>
            </a:r>
            <a:r>
              <a:rPr lang="en-US" altLang="en-US" sz="2000" dirty="0" err="1">
                <a:solidFill>
                  <a:srgbClr val="33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Nitzanim</a:t>
            </a:r>
            <a:r>
              <a:rPr lang="en-US" altLang="en-US" sz="2000" dirty="0">
                <a:solidFill>
                  <a:srgbClr val="33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altLang="en-US" sz="2000" dirty="0">
                <a:solidFill>
                  <a:srgbClr val="33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2000" dirty="0">
                <a:solidFill>
                  <a:srgbClr val="33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 the</a:t>
            </a:r>
          </a:p>
        </p:txBody>
      </p:sp>
      <p:sp>
        <p:nvSpPr>
          <p:cNvPr id="2057" name="WordArt 9">
            <a:extLst>
              <a:ext uri="{FF2B5EF4-FFF2-40B4-BE49-F238E27FC236}">
                <a16:creationId xmlns:a16="http://schemas.microsoft.com/office/drawing/2014/main" id="{9DA3F145-74F3-43EB-98D0-0A7B1DFF4D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1847671"/>
            <a:ext cx="5715000" cy="78890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4000" i="1" kern="1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Build-a-Grogger Workshop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AC6ABECC-CE51-4CC0-B1F7-E750B5140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41148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28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Build your own 10-piece heirloom </a:t>
            </a:r>
            <a:b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</a:b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red oak grogger!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Order your grogger kit(s) now!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On March 17th </a:t>
            </a: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we will help you assemble your grogger at the </a:t>
            </a:r>
            <a:r>
              <a:rPr lang="en-US" altLang="en-US" sz="1600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Nitzanim</a:t>
            </a: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/ Community Purim Extravaganza.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Let’s hear your grogger at the </a:t>
            </a:r>
            <a:r>
              <a:rPr lang="en-US" altLang="en-US" sz="1600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Megilah</a:t>
            </a: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 reading March 20</a:t>
            </a:r>
            <a:r>
              <a:rPr lang="en-US" altLang="en-US" sz="1600" baseline="30000" dirty="0">
                <a:solidFill>
                  <a:schemeClr val="accent2"/>
                </a:solidFill>
                <a:latin typeface="Comic Sans MS" panose="030F0702030302020204" pitchFamily="66" charset="0"/>
              </a:rPr>
              <a:t>th</a:t>
            </a:r>
            <a:r>
              <a:rPr lang="en-US" altLang="en-US" sz="1600" dirty="0">
                <a:solidFill>
                  <a:schemeClr val="accent2"/>
                </a:solidFill>
                <a:latin typeface="Comic Sans MS" panose="030F0702030302020204" pitchFamily="66" charset="0"/>
              </a:rPr>
              <a:t>! </a:t>
            </a:r>
          </a:p>
        </p:txBody>
      </p:sp>
      <p:sp>
        <p:nvSpPr>
          <p:cNvPr id="2782" name="Text Box 734">
            <a:extLst>
              <a:ext uri="{FF2B5EF4-FFF2-40B4-BE49-F238E27FC236}">
                <a16:creationId xmlns:a16="http://schemas.microsoft.com/office/drawing/2014/main" id="{6E0AA2DE-432B-454A-BE9A-1573AAE73AA3}"/>
              </a:ext>
            </a:extLst>
          </p:cNvPr>
          <p:cNvSpPr txBox="1">
            <a:spLocks noChangeArrowheads="1"/>
          </p:cNvSpPr>
          <p:nvPr/>
        </p:nvSpPr>
        <p:spPr bwMode="auto">
          <a:xfrm rot="20365271">
            <a:off x="4976465" y="3523687"/>
            <a:ext cx="15414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  <a:t>Fun for Children</a:t>
            </a:r>
            <a:b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  <a:t>Parents, and </a:t>
            </a:r>
            <a:b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  <a:t>Grandparents!</a:t>
            </a:r>
          </a:p>
        </p:txBody>
      </p:sp>
      <p:sp>
        <p:nvSpPr>
          <p:cNvPr id="2784" name="Text Box 736">
            <a:extLst>
              <a:ext uri="{FF2B5EF4-FFF2-40B4-BE49-F238E27FC236}">
                <a16:creationId xmlns:a16="http://schemas.microsoft.com/office/drawing/2014/main" id="{9F4E79C2-3848-4D21-8DAE-649E828BC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280898"/>
            <a:ext cx="16764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  <a:t>See our video on</a:t>
            </a:r>
          </a:p>
          <a:p>
            <a: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  <a:t> </a:t>
            </a:r>
            <a:br>
              <a:rPr lang="en-US" altLang="en-US" dirty="0">
                <a:solidFill>
                  <a:schemeClr val="accent2"/>
                </a:solidFill>
                <a:latin typeface="Monotype Corsiva" panose="03010101010201010101" pitchFamily="66" charset="0"/>
              </a:rPr>
            </a:br>
            <a:r>
              <a:rPr lang="en-US" altLang="en-US" sz="1600" dirty="0">
                <a:solidFill>
                  <a:schemeClr val="accent2"/>
                </a:solidFill>
                <a:latin typeface="Arial Narrow" panose="020B0606020202030204" pitchFamily="34" charset="0"/>
                <a:hlinkClick r:id="rId3"/>
              </a:rPr>
              <a:t>https://youtu.be/BdIO07FVUw0</a:t>
            </a:r>
            <a:endParaRPr lang="en-US" altLang="en-US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pic>
        <p:nvPicPr>
          <p:cNvPr id="2799" name="Picture 751" descr="https://ci3.googleusercontent.com/proxy/9PwyrLN_CyNW2HlXkfTb95dipBPCV7XE0RL6WNiP2_wUrpjPzi04A_CHZwyyUg86Q50j99hxBEOvlunyE2lhRWwoCBl_0D9eHduWVBKKQD4u0O0iFmXOye-E8HNfSp6HQKxSFKn-icbs=s0-d-e1-ft#https://files.constantcontact.com/88a160a9001/c96d7c23-bf58-42e1-99c1-3f7749e7144c.jpg">
            <a:extLst>
              <a:ext uri="{FF2B5EF4-FFF2-40B4-BE49-F238E27FC236}">
                <a16:creationId xmlns:a16="http://schemas.microsoft.com/office/drawing/2014/main" id="{71711C8C-3411-45F0-8367-87B9EF2CF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62" y="266521"/>
            <a:ext cx="2057299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 Box 11">
            <a:extLst>
              <a:ext uri="{FF2B5EF4-FFF2-40B4-BE49-F238E27FC236}">
                <a16:creationId xmlns:a16="http://schemas.microsoft.com/office/drawing/2014/main" id="{E6611CF3-0DBA-4FD6-9A56-906A04CC0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14" y="7410271"/>
            <a:ext cx="63393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28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Place your orders </a:t>
            </a:r>
            <a:r>
              <a:rPr lang="en-US" altLang="en-US" sz="1600" b="1" u="sng" dirty="0">
                <a:solidFill>
                  <a:schemeClr val="accent2"/>
                </a:solidFill>
                <a:latin typeface="Comic Sans MS" panose="030F0702030302020204" pitchFamily="66" charset="0"/>
              </a:rPr>
              <a:t>no later than February 10</a:t>
            </a:r>
            <a:r>
              <a:rPr lang="en-US" altLang="en-US" sz="1600" b="1" u="sng" baseline="30000" dirty="0">
                <a:solidFill>
                  <a:schemeClr val="accent2"/>
                </a:solidFill>
                <a:latin typeface="Comic Sans MS" panose="030F0702030302020204" pitchFamily="66" charset="0"/>
              </a:rPr>
              <a:t>th</a:t>
            </a:r>
            <a:r>
              <a:rPr lang="en-US" altLang="en-US" sz="16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1) Email </a:t>
            </a:r>
            <a:r>
              <a:rPr lang="en-US" altLang="en-US" sz="1400" b="1" dirty="0">
                <a:solidFill>
                  <a:schemeClr val="accent2"/>
                </a:solidFill>
                <a:latin typeface="Comic Sans MS" panose="030F0702030302020204" pitchFamily="66" charset="0"/>
                <a:hlinkClick r:id="rId5"/>
              </a:rPr>
              <a:t>mikedkeats@gmail.com</a:t>
            </a:r>
            <a:r>
              <a:rPr lang="en-US" altLang="en-US" sz="1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with order quantity or questions.</a:t>
            </a:r>
          </a:p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2) Make payment ($12 per grogger) to “Temple Sholom </a:t>
            </a:r>
            <a:r>
              <a:rPr lang="en-US" altLang="en-US" sz="1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Mens</a:t>
            </a:r>
            <a:r>
              <a:rPr lang="en-US" altLang="en-US" sz="1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Club” with a check in the Men’s Club mailbox in the Temple Office.</a:t>
            </a:r>
            <a:endParaRPr lang="en-US" altLang="en-US" sz="14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FADD51B9-3842-483B-8B65-CE60D8E9B0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2266" y="5601887"/>
            <a:ext cx="990600" cy="3412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67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Monotype Corsiva</vt:lpstr>
      <vt:lpstr>Default Design</vt:lpstr>
      <vt:lpstr>PowerPoint Presentation</vt:lpstr>
    </vt:vector>
  </TitlesOfParts>
  <Company>Michael D. Keats Consulting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D. Keats</dc:creator>
  <cp:lastModifiedBy>Michael Keats</cp:lastModifiedBy>
  <cp:revision>33</cp:revision>
  <dcterms:created xsi:type="dcterms:W3CDTF">2011-02-06T17:56:49Z</dcterms:created>
  <dcterms:modified xsi:type="dcterms:W3CDTF">2019-01-04T13:36:36Z</dcterms:modified>
</cp:coreProperties>
</file>