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</p:sldMasterIdLst>
  <p:sldIdLst>
    <p:sldId id="256" r:id="rId15"/>
  </p:sldIdLst>
  <p:sldSz cx="13004800" cy="9753600"/>
  <p:notesSz cx="7010400" cy="92360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134" y="-75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10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00" y="2768600"/>
            <a:ext cx="1905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29800" y="2768600"/>
            <a:ext cx="1905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093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093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435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54000"/>
            <a:ext cx="2925762" cy="845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54000"/>
            <a:ext cx="8624888" cy="8458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38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82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27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171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16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073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30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87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45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89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333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78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222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72400" y="2768600"/>
            <a:ext cx="3962400" cy="571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38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82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27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171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16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0734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306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878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450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971800"/>
            <a:ext cx="10464800" cy="3810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89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333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78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222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Friedman.CBE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004800" cy="975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4339" name="Rectangle 2"/>
          <p:cNvSpPr>
            <a:spLocks/>
          </p:cNvSpPr>
          <p:nvPr/>
        </p:nvSpPr>
        <p:spPr bwMode="auto">
          <a:xfrm>
            <a:off x="1397000" y="8001000"/>
            <a:ext cx="10439400" cy="142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All are </a:t>
            </a:r>
            <a:r>
              <a:rPr lang="en-US" sz="18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welcome for services and to stay for a munch.  There </a:t>
            </a:r>
            <a:r>
              <a:rPr lang="en-US" sz="1800" dirty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is no cost to attend this monthly event</a:t>
            </a:r>
            <a:r>
              <a:rPr lang="en-US" sz="18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.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 If you’re interested in honoring a </a:t>
            </a:r>
            <a:r>
              <a:rPr lang="en-US" sz="1800" dirty="0" err="1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Simcha</a:t>
            </a:r>
            <a:r>
              <a:rPr lang="en-US" sz="18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 at a future </a:t>
            </a:r>
            <a:r>
              <a:rPr lang="en-US" sz="1800" dirty="0" err="1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Minyan</a:t>
            </a:r>
            <a:r>
              <a:rPr lang="en-US" sz="18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 and Munch or have questions about this event, please </a:t>
            </a:r>
            <a:r>
              <a:rPr lang="en-US" sz="1800" dirty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Contact Marc Friedman </a:t>
            </a:r>
            <a:r>
              <a:rPr lang="en-US" sz="18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  <a:hlinkClick r:id="rId3"/>
              </a:rPr>
              <a:t>MFriedman.CBE@gmail.com</a:t>
            </a:r>
            <a:endParaRPr lang="en-US" sz="1800" dirty="0" smtClean="0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endParaRPr lang="en-US" sz="1800" dirty="0" smtClean="0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</p:txBody>
      </p:sp>
      <p:sp>
        <p:nvSpPr>
          <p:cNvPr id="14340" name="Rectangle 3"/>
          <p:cNvSpPr>
            <a:spLocks/>
          </p:cNvSpPr>
          <p:nvPr/>
        </p:nvSpPr>
        <p:spPr bwMode="auto">
          <a:xfrm>
            <a:off x="1892300" y="5791200"/>
            <a:ext cx="9029700" cy="220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sz="2600" i="1" dirty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After services, please join us for a complimentary breakfast </a:t>
            </a:r>
          </a:p>
          <a:p>
            <a:r>
              <a:rPr lang="en-US" sz="2600" i="1" dirty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featuring</a:t>
            </a:r>
            <a:r>
              <a:rPr lang="en-US" sz="2600" i="1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: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Garden </a:t>
            </a:r>
            <a:r>
              <a:rPr lang="en-US" sz="26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Vegetable and </a:t>
            </a:r>
            <a:r>
              <a:rPr lang="en-US" sz="26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Cheese </a:t>
            </a:r>
            <a:r>
              <a:rPr lang="en-US" sz="26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Frittatas, </a:t>
            </a:r>
            <a:r>
              <a:rPr lang="en-US" sz="26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Artesian Breads, </a:t>
            </a:r>
            <a:r>
              <a:rPr lang="en-US" sz="26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Fresh </a:t>
            </a:r>
            <a:r>
              <a:rPr lang="en-US" sz="26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Fruit Salad, Chobani </a:t>
            </a:r>
            <a:r>
              <a:rPr lang="en-US" sz="26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Non-fat Vanilla </a:t>
            </a:r>
            <a:r>
              <a:rPr lang="en-US" sz="26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Yogurt, </a:t>
            </a:r>
            <a:r>
              <a:rPr lang="en-US" sz="26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Bear Naked All Natural Granola</a:t>
            </a:r>
            <a:r>
              <a:rPr lang="en-US" sz="260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, </a:t>
            </a:r>
            <a:r>
              <a:rPr lang="en-US" sz="260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Assorted </a:t>
            </a:r>
            <a:r>
              <a:rPr lang="en-US" sz="260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Jams </a:t>
            </a:r>
            <a:r>
              <a:rPr lang="en-US" sz="26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and Jelly’s, Coffee</a:t>
            </a:r>
            <a:r>
              <a:rPr lang="en-US" sz="26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, Tea and Juice. </a:t>
            </a:r>
            <a:endParaRPr lang="en-US" sz="2600" dirty="0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endParaRPr lang="en-US" sz="2600" dirty="0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</p:txBody>
      </p:sp>
      <p:sp>
        <p:nvSpPr>
          <p:cNvPr id="14341" name="Rectangle 4"/>
          <p:cNvSpPr>
            <a:spLocks/>
          </p:cNvSpPr>
          <p:nvPr/>
        </p:nvSpPr>
        <p:spPr bwMode="auto">
          <a:xfrm>
            <a:off x="482600" y="1981200"/>
            <a:ext cx="11861800" cy="3276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lnSpc>
                <a:spcPct val="120000"/>
              </a:lnSpc>
            </a:pPr>
            <a:r>
              <a:rPr lang="en-US" sz="3600" dirty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C.B.E. and Men’s Club invites the entire congregation </a:t>
            </a:r>
          </a:p>
          <a:p>
            <a:pPr>
              <a:lnSpc>
                <a:spcPct val="120000"/>
              </a:lnSpc>
            </a:pPr>
            <a:r>
              <a:rPr lang="en-US" sz="3600" dirty="0">
                <a:solidFill>
                  <a:schemeClr val="tx1"/>
                </a:solidFill>
                <a:latin typeface="Times New Roman Italic" charset="0"/>
                <a:cs typeface="Times New Roman Italic" charset="0"/>
                <a:sym typeface="Times New Roman Italic" charset="0"/>
              </a:rPr>
              <a:t>to join us for</a:t>
            </a:r>
            <a:endParaRPr lang="en-US" sz="3600" dirty="0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pPr>
              <a:lnSpc>
                <a:spcPct val="120000"/>
              </a:lnSpc>
            </a:pPr>
            <a:r>
              <a:rPr lang="en-US" sz="4800" dirty="0">
                <a:solidFill>
                  <a:schemeClr val="tx1"/>
                </a:solidFill>
                <a:latin typeface="Times New Roman Bold" charset="0"/>
                <a:cs typeface="Times New Roman Bold" charset="0"/>
                <a:sym typeface="Times New Roman Bold" charset="0"/>
              </a:rPr>
              <a:t>“Minyan and Munch”</a:t>
            </a:r>
            <a:endParaRPr lang="en-US" sz="4800" dirty="0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pPr>
              <a:lnSpc>
                <a:spcPct val="120000"/>
              </a:lnSpc>
            </a:pPr>
            <a:r>
              <a:rPr lang="en-US" sz="4800" dirty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Sunday, </a:t>
            </a:r>
            <a:r>
              <a:rPr lang="en-US" sz="48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January 13</a:t>
            </a:r>
            <a:r>
              <a:rPr lang="en-US" sz="4800" baseline="300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th</a:t>
            </a:r>
            <a:r>
              <a:rPr lang="en-US" sz="48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   </a:t>
            </a:r>
            <a:endParaRPr lang="en-US" sz="4800" dirty="0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pPr>
              <a:lnSpc>
                <a:spcPct val="120000"/>
              </a:lnSpc>
            </a:pPr>
            <a:r>
              <a:rPr lang="en-US" sz="2600" dirty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Minyan is at </a:t>
            </a:r>
            <a:r>
              <a:rPr lang="en-US" sz="26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9 a.m</a:t>
            </a:r>
            <a:r>
              <a:rPr lang="en-US" sz="2600" dirty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., Munch promptly </a:t>
            </a:r>
            <a:r>
              <a:rPr lang="en-US" sz="2600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follows.</a:t>
            </a:r>
            <a:endParaRPr lang="en-US" sz="2600" dirty="0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</p:txBody>
      </p:sp>
      <p:sp>
        <p:nvSpPr>
          <p:cNvPr id="14342" name="Rectangle 5"/>
          <p:cNvSpPr>
            <a:spLocks/>
          </p:cNvSpPr>
          <p:nvPr/>
        </p:nvSpPr>
        <p:spPr bwMode="auto">
          <a:xfrm>
            <a:off x="-12700" y="9118600"/>
            <a:ext cx="13017500" cy="635000"/>
          </a:xfrm>
          <a:prstGeom prst="rect">
            <a:avLst/>
          </a:prstGeom>
          <a:solidFill>
            <a:schemeClr val="accent1"/>
          </a:soli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3" name="Rectangle 6"/>
          <p:cNvSpPr>
            <a:spLocks/>
          </p:cNvSpPr>
          <p:nvPr/>
        </p:nvSpPr>
        <p:spPr bwMode="auto">
          <a:xfrm>
            <a:off x="152400" y="9213850"/>
            <a:ext cx="12776200" cy="431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rgbClr val="FFFFFF"/>
                </a:solidFill>
                <a:latin typeface="Times New Roman Bold Italic" charset="0"/>
                <a:cs typeface="Times New Roman Bold Italic" charset="0"/>
                <a:sym typeface="Times New Roman Bold Italic" charset="0"/>
              </a:rPr>
              <a:t>Help C.B.E. grow Sunday Morning Minyan, have a nosh, visit with friends old and new.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Pages>0</Pages>
  <Words>146</Words>
  <Characters>0</Characters>
  <Application>Microsoft Office PowerPoint</Application>
  <PresentationFormat>Custom</PresentationFormat>
  <Lines>0</Lines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14</vt:i4>
      </vt:variant>
      <vt:variant>
        <vt:lpstr>Slide Titles</vt:lpstr>
      </vt:variant>
      <vt:variant>
        <vt:i4>1</vt:i4>
      </vt:variant>
    </vt:vector>
  </HeadingPairs>
  <TitlesOfParts>
    <vt:vector size="15" baseType="lpstr">
      <vt:lpstr>Title &amp; Bullets</vt:lpstr>
      <vt:lpstr>Bullets</vt:lpstr>
      <vt:lpstr>Title - Center</vt:lpstr>
      <vt:lpstr>Title &amp; Subtitle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</dc:creator>
  <cp:lastModifiedBy>Sue</cp:lastModifiedBy>
  <cp:revision>18</cp:revision>
  <cp:lastPrinted>2011-09-09T16:46:16Z</cp:lastPrinted>
  <dcterms:modified xsi:type="dcterms:W3CDTF">2012-12-03T20:11:03Z</dcterms:modified>
</cp:coreProperties>
</file>