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0FC5-2505-4124-AB6C-37F1C831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6E2EF-60BA-4821-908B-6C1171F6F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22909-0E3E-4492-BADA-A404AA15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4AD48-9A1B-4BB2-B15D-05EA7360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C4F35-2F72-4BD0-B974-FB84D4287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4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067D-320F-423B-951D-7E694EC5D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3E428-8862-43D7-9C94-61D5347E8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C5D1-7226-459A-A09A-A6B4B600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9F924-C17A-4E26-B110-9E1853E5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97F3C-03A7-4536-ACEA-C4FEBAFD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2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7416A5-C71D-4BDF-BB0A-A13261C3E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29CE5-E2AC-4624-B82A-8EE7390AE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801D1-8FCE-4B94-BBBD-585F3D8D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FF78D-C68E-4613-A7C8-08A3A4FC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48204-2042-4614-B430-053A2F0B0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D36F4-431D-4C52-B0CC-719762DA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5D7AE-D538-4386-8782-ACC3AB405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D976A-3491-4DF4-B28D-E0410540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DE0A4-D04D-4C98-B2B6-A1943ED44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0E69D-2421-4E5D-A16E-F2AD4D39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C518-90FD-4A08-9755-212947C2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06A85-1DC0-4AA2-89E8-897B10B46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9B03E-061A-490A-B33F-A74FFA60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1C393-A524-45BA-946A-375279D0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F8763-7323-4C5D-B4C6-9817DE40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1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DA9F-6A9D-4C65-9693-256C249D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5C3C3-9F7A-4E10-BF91-8E77D7E4E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6B021-BE13-4D0D-B30F-E581B61A9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461FC-B4A8-4483-8669-9E39E122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A7861-2CA3-446E-B214-AD6A0D74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DE780-B5F9-4249-8A89-3C04E682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7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84E8-002C-429C-89CE-D7A08B055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2800D-81E6-4CB3-896E-BCBD9E4DC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C6689-C385-4CC6-881F-74E43B8E2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A2EB4F-B42A-444C-A1AF-A04A08590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86CE4-FAEA-4DC2-9B9F-A34C98E6C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AA3E4D-92B8-40D7-A34D-B7E073EE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797539-EF69-4B0A-A5CC-C50149F0D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043C4F-8C91-4EBA-A948-2C08354A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8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8214-AAEC-4ADB-A6C6-752B7A1B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42AF33-1A90-4E02-BA95-61EA39D61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08E0F-6967-4B1A-AB98-FFC4DE111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0E5AF-A19D-40CE-936B-37D6CE36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9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4CF24C-30FA-47D1-94B3-081A6C31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1F3459-0C21-4FFF-A2E1-7A650915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A14F4-9479-4686-AE09-CA3073B8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C3DE-700A-45F4-B50C-AF2D7912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8C874-F64E-404B-B14A-49B7399B7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32283-2AE9-4EC3-858E-4E5529A0D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013F7-B9F0-44A2-AF81-8C66CE82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61F84-EC2D-4E4B-B2F0-6167F64B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0281C-309D-4F5A-BE5B-7BA154CC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167FE-C286-4AD0-A3A2-BC54C4AC1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60C344-7DB3-47AC-A030-36B445B1C5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89C6D4-FD00-4FA1-AB9B-3D785261D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9E74C-AA7E-4B00-97E6-F404F33C1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EAE8A-7AB8-4595-9AB8-85A7C95C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12EC5-A790-46A6-B4A4-83FEAA39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5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266FD-BF4B-4CC4-AA1B-3AF0F5A6E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FC64C-D774-4FBB-916A-33702BB0E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FDADB-DB02-4CA0-A2A8-9211174EC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7B4F-58EE-44BE-B9C9-F0420565C502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3AD03-D26C-456F-8549-4487084F3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9381D-676A-4B6A-8291-0AB68B367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AEB1-CCB8-4F4D-A905-710052C4F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C702B2-50B3-4981-BD7C-035C5AABF1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46" t="13680" r="20170"/>
          <a:stretch/>
        </p:blipFill>
        <p:spPr>
          <a:xfrm>
            <a:off x="2092271" y="-123988"/>
            <a:ext cx="9500461" cy="712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2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CECB8B-D318-4812-8C96-DDBC121A37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49" t="17632" r="35424"/>
          <a:stretch/>
        </p:blipFill>
        <p:spPr>
          <a:xfrm>
            <a:off x="4200041" y="1270860"/>
            <a:ext cx="3673098" cy="549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Haim, Todd (NIH/NIA/ERP) [E]</dc:creator>
  <cp:lastModifiedBy>Haim, Todd (NIH/NIA/ERP) [E]</cp:lastModifiedBy>
  <cp:revision>1</cp:revision>
  <dcterms:created xsi:type="dcterms:W3CDTF">2021-03-01T02:35:54Z</dcterms:created>
  <dcterms:modified xsi:type="dcterms:W3CDTF">2021-03-01T02:40:00Z</dcterms:modified>
</cp:coreProperties>
</file>