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0"/>
  </p:notesMasterIdLst>
  <p:handoutMasterIdLst>
    <p:handoutMasterId r:id="rId11"/>
  </p:handoutMasterIdLst>
  <p:sldIdLst>
    <p:sldId id="257" r:id="rId2"/>
    <p:sldId id="262" r:id="rId3"/>
    <p:sldId id="271" r:id="rId4"/>
    <p:sldId id="272" r:id="rId5"/>
    <p:sldId id="258" r:id="rId6"/>
    <p:sldId id="273" r:id="rId7"/>
    <p:sldId id="274" r:id="rId8"/>
    <p:sldId id="275" r:id="rId9"/>
  </p:sldIdLst>
  <p:sldSz cx="9144000" cy="6858000" type="screen4x3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1C2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37" autoAdjust="0"/>
    <p:restoredTop sz="94694" autoAdjust="0"/>
  </p:normalViewPr>
  <p:slideViewPr>
    <p:cSldViewPr>
      <p:cViewPr varScale="1">
        <p:scale>
          <a:sx n="82" d="100"/>
          <a:sy n="82" d="100"/>
        </p:scale>
        <p:origin x="1987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65DA612-239F-423A-947B-47564DDF91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1725" y="698500"/>
            <a:ext cx="4654550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24363"/>
            <a:ext cx="5486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2AC42DB-31B5-4BA6-8157-CAD0B2F17BF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C9C77A3-FC9D-4DB3-BC6B-AAF80A697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1C22-32B5-4C42-9AC8-4CDA4A29E0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6106-5CB5-492E-B1B3-9413E1946F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17A700-61B5-4733-9DE5-225A6C11FB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7A5E-78EB-4633-84D0-55277F9F72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00C-862B-49A0-9CF2-8A562998A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0E6723D-89E0-4AE0-AA3B-21A950E35B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B912-9506-4583-922F-C98C0D4D0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0B79-9547-4480-83E9-4EA3C3D5A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DE739-4C1D-406A-8FB2-F6DBFAB89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45D5-B6FF-4BBF-A536-B1B3F0B6C6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097772D-E594-4798-97DB-A6B988567E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AutoShape 4"/>
          <p:cNvSpPr>
            <a:spLocks noGrp="1" noChangeArrowheads="1"/>
          </p:cNvSpPr>
          <p:nvPr>
            <p:ph type="ctrTitle"/>
          </p:nvPr>
        </p:nvSpPr>
        <p:spPr>
          <a:xfrm>
            <a:off x="381000" y="4953000"/>
            <a:ext cx="8229600" cy="7620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accent4">
                    <a:lumMod val="50000"/>
                  </a:schemeClr>
                </a:solidFill>
                <a:latin typeface="Britannic Bold" pitchFamily="34" charset="0"/>
              </a:rPr>
              <a:t>Developing leadership and Succession</a:t>
            </a:r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93725" y="468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10" name="Picture 9" descr="FJMC%20LOGO_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609600"/>
            <a:ext cx="1701422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868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Building your Club – </a:t>
            </a:r>
            <a:br>
              <a:rPr lang="en-US" dirty="0"/>
            </a:br>
            <a:r>
              <a:rPr lang="en-US" dirty="0"/>
              <a:t>Now and For the Future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286000"/>
            <a:ext cx="8686800" cy="3398838"/>
          </a:xfrm>
        </p:spPr>
        <p:txBody>
          <a:bodyPr/>
          <a:lstStyle/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800" dirty="0"/>
              <a:t>Assessing Your Club’s Needs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800" dirty="0"/>
              <a:t>Recruiting Members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800" dirty="0"/>
              <a:t>Recognizing Leadership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800" dirty="0"/>
              <a:t>Developing Leadership and Succession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Assessing Your Club’s Needs	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800" dirty="0"/>
              <a:t>Diagnose your current situation </a:t>
            </a:r>
          </a:p>
          <a:p>
            <a:pPr lvl="1"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sz="2400" dirty="0"/>
              <a:t>Strengths</a:t>
            </a:r>
          </a:p>
          <a:p>
            <a:pPr lvl="1"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sz="2400" dirty="0"/>
              <a:t>Weaknesses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800" dirty="0"/>
              <a:t>Do you a have a club leader for next year?</a:t>
            </a:r>
          </a:p>
          <a:p>
            <a:pPr lvl="1"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sz="2400" dirty="0"/>
              <a:t>If so, who? </a:t>
            </a:r>
          </a:p>
          <a:p>
            <a:pPr lvl="1"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sz="2400" dirty="0"/>
              <a:t>If not, why?  What do you do about it?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800" dirty="0"/>
              <a:t>Do you have a succession plan in place? </a:t>
            </a:r>
          </a:p>
          <a:p>
            <a:pPr lvl="1"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sz="2400" dirty="0"/>
              <a:t>As early in the year as possible? 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800" dirty="0"/>
              <a:t>Can you map out the following year as well?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Recruiting Members</a:t>
            </a:r>
          </a:p>
        </p:txBody>
      </p:sp>
      <p:sp>
        <p:nvSpPr>
          <p:cNvPr id="6861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dirty="0"/>
              <a:t>Bring new members into the club and get them into the pipe line to develop as future leaders.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dirty="0"/>
              <a:t>Create programs that will attract and involve your future leaders,</a:t>
            </a:r>
          </a:p>
          <a:p>
            <a:pPr lvl="1"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dirty="0"/>
              <a:t>Programs that will attract multiple age groups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dirty="0"/>
              <a:t>Use all available resources around you to find members/leaders</a:t>
            </a:r>
          </a:p>
          <a:p>
            <a:pPr lvl="1"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dirty="0"/>
              <a:t>Club</a:t>
            </a:r>
          </a:p>
          <a:p>
            <a:pPr lvl="1"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dirty="0"/>
              <a:t>Synagogue</a:t>
            </a:r>
          </a:p>
          <a:p>
            <a:pPr lvl="1"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dirty="0"/>
              <a:t>Community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Recognizing Leadership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dirty="0"/>
              <a:t>How to recognize a potential leader?</a:t>
            </a:r>
          </a:p>
          <a:p>
            <a:pPr lvl="1"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dirty="0"/>
              <a:t>Leaders have vision.</a:t>
            </a:r>
          </a:p>
          <a:p>
            <a:pPr lvl="1"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dirty="0"/>
              <a:t>Leaders listen, then act decisively</a:t>
            </a:r>
          </a:p>
          <a:p>
            <a:pPr lvl="1"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dirty="0"/>
              <a:t>Leaders are good communicators, then master motivators</a:t>
            </a:r>
          </a:p>
          <a:p>
            <a:pPr lvl="1"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dirty="0"/>
              <a:t>Leaders teach their subordinates and then empower them to do the job.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dirty="0"/>
              <a:t>Leaders are not born; they are developed through hard work, dedication and discipline.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>
          <a:xfrm>
            <a:off x="304800" y="484632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dirty="0"/>
              <a:t>Developing Leadership and Succession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dirty="0"/>
              <a:t>Use all available resources for training and support</a:t>
            </a:r>
          </a:p>
          <a:p>
            <a:pPr lvl="1"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dirty="0"/>
              <a:t>Region</a:t>
            </a:r>
          </a:p>
          <a:p>
            <a:pPr lvl="1"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dirty="0"/>
              <a:t>International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dirty="0"/>
              <a:t>Strongly promote attending meetings, training sessions, Retreats and Convention to motivate and educate future leadership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dirty="0"/>
              <a:t>Have recent leaders mentor future leaders. 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dirty="0"/>
              <a:t>Current leaders need to motivate future leaders by their actions, not just words.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dirty="0"/>
              <a:t>Leadership roles can be shared at any level from President down to Committee Chair.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>
          <a:xfrm>
            <a:off x="304800" y="475488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dirty="0"/>
              <a:t>Developing Leadership and Succession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dirty="0"/>
              <a:t>Committee structure is one of the most important ways to help develop future leadership.</a:t>
            </a:r>
          </a:p>
          <a:p>
            <a:pPr lvl="1"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dirty="0"/>
              <a:t>Lighten the load – each leadership role can be shared by 2, 3 or even 4 men</a:t>
            </a:r>
          </a:p>
          <a:p>
            <a:pPr lvl="1"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dirty="0"/>
              <a:t>Match skills and competencies for the jobs needed</a:t>
            </a:r>
          </a:p>
          <a:p>
            <a:pPr lvl="1"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dirty="0"/>
              <a:t>Match committee members to their interests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dirty="0"/>
              <a:t>Recognize and encourage your members. This will build confidence among your members and will entice them to accept greater responsibilities.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>
          <a:xfrm>
            <a:off x="304800" y="475488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dirty="0"/>
              <a:t>Developing Leadership and Succession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dirty="0"/>
              <a:t>Committee members will become active Club members 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</a:pPr>
            <a:endParaRPr lang="en-US" dirty="0"/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dirty="0"/>
              <a:t>Committee leaders will become active Club leaders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372</TotalTime>
  <Words>360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Britannic Bold</vt:lpstr>
      <vt:lpstr>Franklin Gothic Book</vt:lpstr>
      <vt:lpstr>Franklin Gothic Medium</vt:lpstr>
      <vt:lpstr>Wingdings</vt:lpstr>
      <vt:lpstr>Wingdings 2</vt:lpstr>
      <vt:lpstr>Trek</vt:lpstr>
      <vt:lpstr>Developing leadership and Succession</vt:lpstr>
      <vt:lpstr>Building your Club –  Now and For the Future</vt:lpstr>
      <vt:lpstr>Assessing Your Club’s Needs </vt:lpstr>
      <vt:lpstr>Recruiting Members</vt:lpstr>
      <vt:lpstr>Recognizing Leadership</vt:lpstr>
      <vt:lpstr>Developing Leadership and Succession</vt:lpstr>
      <vt:lpstr>Developing Leadership and Succession</vt:lpstr>
      <vt:lpstr>Developing Leadership and Succession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Men’s Club: What is your brand?</dc:title>
  <dc:creator>Evan Rumack</dc:creator>
  <cp:lastModifiedBy>Andy Alper</cp:lastModifiedBy>
  <cp:revision>18</cp:revision>
  <dcterms:created xsi:type="dcterms:W3CDTF">2008-08-14T18:24:06Z</dcterms:created>
  <dcterms:modified xsi:type="dcterms:W3CDTF">2022-08-14T23:31:27Z</dcterms:modified>
</cp:coreProperties>
</file>